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C6898-6146-45CB-8627-ACA80F5002F9}" v="213" dt="2020-09-25T15:36:24.082"/>
    <p1510:client id="{34FDE562-8D30-5FD8-57F1-F1FA941EDFFE}" v="1" dt="2020-09-24T18:56:07.612"/>
    <p1510:client id="{8ED99F86-1DBA-98C0-DF43-BF24779471F4}" v="50" dt="2020-09-22T17:57:36.932"/>
    <p1510:client id="{C25BF7DA-43AA-343A-46FF-76577E743BE2}" v="105" dt="2020-09-24T18:52:31.469"/>
    <p1510:client id="{E1DEF7FD-D347-4E1A-25ED-25AAB78FDA38}" v="1125" dt="2020-09-24T18:42:51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17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мытова Нургуль" userId="S::mamytova.nurgul@kaznu.kz::2bb22d7f-99ae-444f-a66c-b24e62130d98" providerId="AD" clId="Web-{897229A1-B9B0-4C2D-B7F5-A108E6A38F99}"/>
    <pc:docChg chg="addSld delSld modSld addMainMaster delMainMaster">
      <pc:chgData name="Мамытова Нургуль" userId="S::mamytova.nurgul@kaznu.kz::2bb22d7f-99ae-444f-a66c-b24e62130d98" providerId="AD" clId="Web-{897229A1-B9B0-4C2D-B7F5-A108E6A38F99}" dt="2020-09-21T17:41:32.397" v="1614"/>
      <pc:docMkLst>
        <pc:docMk/>
      </pc:docMkLst>
      <pc:sldChg chg="addSp delSp modSp mod setBg modClrScheme chgLayout">
        <pc:chgData name="Мамытова Нургуль" userId="S::mamytova.nurgul@kaznu.kz::2bb22d7f-99ae-444f-a66c-b24e62130d98" providerId="AD" clId="Web-{897229A1-B9B0-4C2D-B7F5-A108E6A38F99}" dt="2020-09-21T15:19:08.952" v="18" actId="20577"/>
        <pc:sldMkLst>
          <pc:docMk/>
          <pc:sldMk cId="1351651579" sldId="256"/>
        </pc:sldMkLst>
        <pc:spChg chg="mod">
          <ac:chgData name="Мамытова Нургуль" userId="S::mamytova.nurgul@kaznu.kz::2bb22d7f-99ae-444f-a66c-b24e62130d98" providerId="AD" clId="Web-{897229A1-B9B0-4C2D-B7F5-A108E6A38F99}" dt="2020-09-21T15:19:08.952" v="18" actId="20577"/>
          <ac:spMkLst>
            <pc:docMk/>
            <pc:sldMk cId="1351651579" sldId="256"/>
            <ac:spMk id="2" creationId="{00000000-0000-0000-0000-000000000000}"/>
          </ac:spMkLst>
        </pc:spChg>
        <pc:spChg chg="del mod">
          <ac:chgData name="Мамытова Нургуль" userId="S::mamytova.nurgul@kaznu.kz::2bb22d7f-99ae-444f-a66c-b24e62130d98" providerId="AD" clId="Web-{897229A1-B9B0-4C2D-B7F5-A108E6A38F99}" dt="2020-09-21T15:18:40.840" v="12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5" creationId="{E76424EA-2FE7-47E5-99E5-7EDD3063F712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7" creationId="{1DB043B4-68C6-45B9-82AC-A5800EADB8DB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00.432" v="5"/>
          <ac:spMkLst>
            <pc:docMk/>
            <pc:sldMk cId="1351651579" sldId="256"/>
            <ac:spMk id="8" creationId="{D839A9B9-F246-4779-A2BA-7AD3DAB5412B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17.167" v="7"/>
          <ac:spMkLst>
            <pc:docMk/>
            <pc:sldMk cId="1351651579" sldId="256"/>
            <ac:spMk id="9" creationId="{526E0BFB-CDF1-4990-8C11-AC849311E0A8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00.432" v="5"/>
          <ac:spMkLst>
            <pc:docMk/>
            <pc:sldMk cId="1351651579" sldId="256"/>
            <ac:spMk id="10" creationId="{689FF3C7-B796-4C63-BF20-B2EE56888340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5:18:17.167" v="7"/>
          <ac:spMkLst>
            <pc:docMk/>
            <pc:sldMk cId="1351651579" sldId="256"/>
            <ac:spMk id="11" creationId="{6069A1F8-9BEB-4786-9694-FC48B2D75D21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17" creationId="{34520CD9-5C02-4804-B8B5-9D167FDA985E}"/>
          </ac:spMkLst>
        </pc:spChg>
        <pc:spChg chg="add">
          <ac:chgData name="Мамытова Нургуль" userId="S::mamytova.nurgul@kaznu.kz::2bb22d7f-99ae-444f-a66c-b24e62130d98" providerId="AD" clId="Web-{897229A1-B9B0-4C2D-B7F5-A108E6A38F99}" dt="2020-09-21T15:18:17.261" v="8"/>
          <ac:spMkLst>
            <pc:docMk/>
            <pc:sldMk cId="1351651579" sldId="256"/>
            <ac:spMk id="19" creationId="{7AEC842D-C905-4DEA-B1C3-CA51995C572A}"/>
          </ac:spMkLst>
        </pc:spChg>
        <pc:grpChg chg="add">
          <ac:chgData name="Мамытова Нургуль" userId="S::mamytova.nurgul@kaznu.kz::2bb22d7f-99ae-444f-a66c-b24e62130d98" providerId="AD" clId="Web-{897229A1-B9B0-4C2D-B7F5-A108E6A38F99}" dt="2020-09-21T15:18:17.261" v="8"/>
          <ac:grpSpMkLst>
            <pc:docMk/>
            <pc:sldMk cId="1351651579" sldId="256"/>
            <ac:grpSpMk id="13" creationId="{4592A8CB-0B0A-43A5-86F4-712B0C469671}"/>
          </ac:grpSpMkLst>
        </pc:grpChg>
        <pc:picChg chg="add del">
          <ac:chgData name="Мамытова Нургуль" userId="S::mamytova.nurgul@kaznu.kz::2bb22d7f-99ae-444f-a66c-b24e62130d98" providerId="AD" clId="Web-{897229A1-B9B0-4C2D-B7F5-A108E6A38F99}" dt="2020-09-21T15:18:17.167" v="7"/>
          <ac:picMkLst>
            <pc:docMk/>
            <pc:sldMk cId="1351651579" sldId="256"/>
            <ac:picMk id="4" creationId="{BE1A73E2-D5AD-4607-85D6-30EC50F19DC4}"/>
          </ac:picMkLst>
        </pc:picChg>
        <pc:picChg chg="add">
          <ac:chgData name="Мамытова Нургуль" userId="S::mamytova.nurgul@kaznu.kz::2bb22d7f-99ae-444f-a66c-b24e62130d98" providerId="AD" clId="Web-{897229A1-B9B0-4C2D-B7F5-A108E6A38F99}" dt="2020-09-21T15:18:17.261" v="8"/>
          <ac:picMkLst>
            <pc:docMk/>
            <pc:sldMk cId="1351651579" sldId="256"/>
            <ac:picMk id="6" creationId="{5152E3E5-5AE6-4128-9071-AC5426C66912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5:35:35.130" v="106"/>
        <pc:sldMkLst>
          <pc:docMk/>
          <pc:sldMk cId="2897377392" sldId="257"/>
        </pc:sldMkLst>
        <pc:spChg chg="del">
          <ac:chgData name="Мамытова Нургуль" userId="S::mamytova.nurgul@kaznu.kz::2bb22d7f-99ae-444f-a66c-b24e62130d98" providerId="AD" clId="Web-{897229A1-B9B0-4C2D-B7F5-A108E6A38F99}" dt="2020-09-21T15:35:35.130" v="106"/>
          <ac:spMkLst>
            <pc:docMk/>
            <pc:sldMk cId="2897377392" sldId="257"/>
            <ac:spMk id="2" creationId="{3E93BC5E-EBAB-4784-A969-920CE2809FAD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35:27.814" v="103" actId="20577"/>
          <ac:spMkLst>
            <pc:docMk/>
            <pc:sldMk cId="2897377392" sldId="257"/>
            <ac:spMk id="3" creationId="{B66D47B7-A468-4087-B9BC-A21DE7595B34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5:48:27.505" v="323" actId="20577"/>
        <pc:sldMkLst>
          <pc:docMk/>
          <pc:sldMk cId="1759368412" sldId="258"/>
        </pc:sldMkLst>
        <pc:spChg chg="del">
          <ac:chgData name="Мамытова Нургуль" userId="S::mamytova.nurgul@kaznu.kz::2bb22d7f-99ae-444f-a66c-b24e62130d98" providerId="AD" clId="Web-{897229A1-B9B0-4C2D-B7F5-A108E6A38F99}" dt="2020-09-21T15:41:17.961" v="205"/>
          <ac:spMkLst>
            <pc:docMk/>
            <pc:sldMk cId="1759368412" sldId="258"/>
            <ac:spMk id="2" creationId="{62F3DB03-F030-42D7-B6F6-F7E1C6FC82A4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41:22.134" v="206" actId="14100"/>
          <ac:spMkLst>
            <pc:docMk/>
            <pc:sldMk cId="1759368412" sldId="258"/>
            <ac:spMk id="3" creationId="{31AA6A2E-0644-4B83-858A-52F4E9F893FF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48:27.505" v="323" actId="20577"/>
          <ac:spMkLst>
            <pc:docMk/>
            <pc:sldMk cId="1759368412" sldId="258"/>
            <ac:spMk id="4" creationId="{B954519F-933B-44AC-B2E0-594F0C68007A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5:53:22.305" v="472" actId="20577"/>
        <pc:sldMkLst>
          <pc:docMk/>
          <pc:sldMk cId="3206718551" sldId="259"/>
        </pc:sldMkLst>
        <pc:spChg chg="mod">
          <ac:chgData name="Мамытова Нургуль" userId="S::mamytova.nurgul@kaznu.kz::2bb22d7f-99ae-444f-a66c-b24e62130d98" providerId="AD" clId="Web-{897229A1-B9B0-4C2D-B7F5-A108E6A38F99}" dt="2020-09-21T15:50:48.045" v="400" actId="20577"/>
          <ac:spMkLst>
            <pc:docMk/>
            <pc:sldMk cId="3206718551" sldId="259"/>
            <ac:spMk id="2" creationId="{77787668-0995-4799-B6C8-75BFF7598C5D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5:53:22.305" v="472" actId="20577"/>
          <ac:spMkLst>
            <pc:docMk/>
            <pc:sldMk cId="3206718551" sldId="259"/>
            <ac:spMk id="3" creationId="{5140713B-0936-46DB-9090-1CF70CFB5D48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05:22.789" v="648" actId="20577"/>
        <pc:sldMkLst>
          <pc:docMk/>
          <pc:sldMk cId="3216875046" sldId="260"/>
        </pc:sldMkLst>
        <pc:spChg chg="del">
          <ac:chgData name="Мамытова Нургуль" userId="S::mamytova.nurgul@kaznu.kz::2bb22d7f-99ae-444f-a66c-b24e62130d98" providerId="AD" clId="Web-{897229A1-B9B0-4C2D-B7F5-A108E6A38F99}" dt="2020-09-21T15:58:44.263" v="479"/>
          <ac:spMkLst>
            <pc:docMk/>
            <pc:sldMk cId="3216875046" sldId="260"/>
            <ac:spMk id="2" creationId="{1AF7A4E8-D48C-4C16-8F76-11E0A3BFC350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05:22.789" v="648" actId="20577"/>
          <ac:spMkLst>
            <pc:docMk/>
            <pc:sldMk cId="3216875046" sldId="260"/>
            <ac:spMk id="3" creationId="{A35364DE-6251-4A6F-BDB4-7A5B316ABF39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6:09:38.868" v="703" actId="20577"/>
        <pc:sldMkLst>
          <pc:docMk/>
          <pc:sldMk cId="3637619018" sldId="261"/>
        </pc:sldMkLst>
        <pc:spChg chg="mod">
          <ac:chgData name="Мамытова Нургуль" userId="S::mamytova.nurgul@kaznu.kz::2bb22d7f-99ae-444f-a66c-b24e62130d98" providerId="AD" clId="Web-{897229A1-B9B0-4C2D-B7F5-A108E6A38F99}" dt="2020-09-21T16:09:38.868" v="703" actId="20577"/>
          <ac:spMkLst>
            <pc:docMk/>
            <pc:sldMk cId="3637619018" sldId="261"/>
            <ac:spMk id="3" creationId="{47B8FF19-0E9B-4D2B-B03C-C847CC59E4B3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14:18.980" v="795" actId="20577"/>
        <pc:sldMkLst>
          <pc:docMk/>
          <pc:sldMk cId="3860673829" sldId="262"/>
        </pc:sldMkLst>
        <pc:spChg chg="del">
          <ac:chgData name="Мамытова Нургуль" userId="S::mamytova.nurgul@kaznu.kz::2bb22d7f-99ae-444f-a66c-b24e62130d98" providerId="AD" clId="Web-{897229A1-B9B0-4C2D-B7F5-A108E6A38F99}" dt="2020-09-21T16:12:05.097" v="711"/>
          <ac:spMkLst>
            <pc:docMk/>
            <pc:sldMk cId="3860673829" sldId="262"/>
            <ac:spMk id="2" creationId="{1DCE6ED3-8E46-40CD-A3E8-466AD16B48A5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4:18.980" v="795" actId="20577"/>
          <ac:spMkLst>
            <pc:docMk/>
            <pc:sldMk cId="3860673829" sldId="262"/>
            <ac:spMk id="3" creationId="{E8A9A4DA-48C0-441E-BADE-C7B34EF94B2C}"/>
          </ac:spMkLst>
        </pc:spChg>
      </pc:sldChg>
      <pc:sldChg chg="delSp modSp new del">
        <pc:chgData name="Мамытова Нургуль" userId="S::mamytova.nurgul@kaznu.kz::2bb22d7f-99ae-444f-a66c-b24e62130d98" providerId="AD" clId="Web-{897229A1-B9B0-4C2D-B7F5-A108E6A38F99}" dt="2020-09-21T17:22:38.245" v="1453"/>
        <pc:sldMkLst>
          <pc:docMk/>
          <pc:sldMk cId="1045229742" sldId="263"/>
        </pc:sldMkLst>
        <pc:spChg chg="del">
          <ac:chgData name="Мамытова Нургуль" userId="S::mamytova.nurgul@kaznu.kz::2bb22d7f-99ae-444f-a66c-b24e62130d98" providerId="AD" clId="Web-{897229A1-B9B0-4C2D-B7F5-A108E6A38F99}" dt="2020-09-21T16:16:57.022" v="803"/>
          <ac:spMkLst>
            <pc:docMk/>
            <pc:sldMk cId="1045229742" sldId="263"/>
            <ac:spMk id="2" creationId="{C71592DA-E1B0-44E5-B299-093C4B5C48C7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7:07.741" v="805" actId="20577"/>
          <ac:spMkLst>
            <pc:docMk/>
            <pc:sldMk cId="1045229742" sldId="263"/>
            <ac:spMk id="3" creationId="{9B3B8821-E7FE-43BD-A1B6-DD97846BBE78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17:07.741" v="805" actId="20577"/>
          <ac:spMkLst>
            <pc:docMk/>
            <pc:sldMk cId="1045229742" sldId="263"/>
            <ac:spMk id="4" creationId="{A8716C06-7214-40CD-8633-C9E3C7187F6C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6:22:03.995" v="846" actId="20577"/>
        <pc:sldMkLst>
          <pc:docMk/>
          <pc:sldMk cId="1945182931" sldId="264"/>
        </pc:sldMkLst>
        <pc:spChg chg="mod">
          <ac:chgData name="Мамытова Нургуль" userId="S::mamytova.nurgul@kaznu.kz::2bb22d7f-99ae-444f-a66c-b24e62130d98" providerId="AD" clId="Web-{897229A1-B9B0-4C2D-B7F5-A108E6A38F99}" dt="2020-09-21T16:18:24.777" v="815" actId="20577"/>
          <ac:spMkLst>
            <pc:docMk/>
            <pc:sldMk cId="1945182931" sldId="264"/>
            <ac:spMk id="2" creationId="{5AD447BA-C6D3-4C1E-BBDF-68D71A9B597E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22:03.995" v="846" actId="20577"/>
          <ac:spMkLst>
            <pc:docMk/>
            <pc:sldMk cId="1945182931" sldId="264"/>
            <ac:spMk id="3" creationId="{CFC2290A-89D1-4C32-8654-4DB33CC9C6AD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16:02.189" v="1390" actId="20577"/>
        <pc:sldMkLst>
          <pc:docMk/>
          <pc:sldMk cId="1634671678" sldId="265"/>
        </pc:sldMkLst>
        <pc:spChg chg="del">
          <ac:chgData name="Мамытова Нургуль" userId="S::mamytova.nurgul@kaznu.kz::2bb22d7f-99ae-444f-a66c-b24e62130d98" providerId="AD" clId="Web-{897229A1-B9B0-4C2D-B7F5-A108E6A38F99}" dt="2020-09-21T16:23:53.830" v="853"/>
          <ac:spMkLst>
            <pc:docMk/>
            <pc:sldMk cId="1634671678" sldId="265"/>
            <ac:spMk id="2" creationId="{FB44EC6D-BD3A-4ABE-B961-4C1113EA94AE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6:02.189" v="1390" actId="20577"/>
          <ac:spMkLst>
            <pc:docMk/>
            <pc:sldMk cId="1634671678" sldId="265"/>
            <ac:spMk id="3" creationId="{28233BAD-9912-4D7F-B6EC-5A982588DF6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27:25.094" v="908" actId="20577"/>
          <ac:spMkLst>
            <pc:docMk/>
            <pc:sldMk cId="1634671678" sldId="265"/>
            <ac:spMk id="4" creationId="{E2CDD6EB-11B0-43FF-B0A5-30AD9C306FB0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30:32.434" v="950" actId="20577"/>
          <ac:spMkLst>
            <pc:docMk/>
            <pc:sldMk cId="1634671678" sldId="265"/>
            <ac:spMk id="6" creationId="{FC96C677-1443-4D5D-A165-945125C31709}"/>
          </ac:spMkLst>
        </pc:spChg>
        <pc:picChg chg="add mod">
          <ac:chgData name="Мамытова Нургуль" userId="S::mamytova.nurgul@kaznu.kz::2bb22d7f-99ae-444f-a66c-b24e62130d98" providerId="AD" clId="Web-{897229A1-B9B0-4C2D-B7F5-A108E6A38F99}" dt="2020-09-21T16:30:34.215" v="952" actId="14100"/>
          <ac:picMkLst>
            <pc:docMk/>
            <pc:sldMk cId="1634671678" sldId="265"/>
            <ac:picMk id="5" creationId="{026BBAA7-20DA-4F96-95CA-5640D595F935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6:34:07.948" v="959" actId="14100"/>
        <pc:sldMkLst>
          <pc:docMk/>
          <pc:sldMk cId="4219046636" sldId="266"/>
        </pc:sldMkLst>
        <pc:spChg chg="del">
          <ac:chgData name="Мамытова Нургуль" userId="S::mamytova.nurgul@kaznu.kz::2bb22d7f-99ae-444f-a66c-b24e62130d98" providerId="AD" clId="Web-{897229A1-B9B0-4C2D-B7F5-A108E6A38F99}" dt="2020-09-21T16:34:03.479" v="958"/>
          <ac:spMkLst>
            <pc:docMk/>
            <pc:sldMk cId="4219046636" sldId="266"/>
            <ac:spMk id="2" creationId="{C7AE0C89-5864-47AD-919D-81C2238514B3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6:34:07.948" v="959" actId="14100"/>
          <ac:spMkLst>
            <pc:docMk/>
            <pc:sldMk cId="4219046636" sldId="266"/>
            <ac:spMk id="3" creationId="{FE2E43A4-200F-44D2-AE92-96939BD43127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6:51:54.939" v="1173" actId="20577"/>
        <pc:sldMkLst>
          <pc:docMk/>
          <pc:sldMk cId="1887004670" sldId="267"/>
        </pc:sldMkLst>
        <pc:spChg chg="del">
          <ac:chgData name="Мамытова Нургуль" userId="S::mamytova.nurgul@kaznu.kz::2bb22d7f-99ae-444f-a66c-b24e62130d98" providerId="AD" clId="Web-{897229A1-B9B0-4C2D-B7F5-A108E6A38F99}" dt="2020-09-21T16:39:02.561" v="967"/>
          <ac:spMkLst>
            <pc:docMk/>
            <pc:sldMk cId="1887004670" sldId="267"/>
            <ac:spMk id="2" creationId="{02AD3EFF-5205-46BF-8CC4-8BADE6D08DAC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6:38:09.916" v="961"/>
          <ac:spMkLst>
            <pc:docMk/>
            <pc:sldMk cId="1887004670" sldId="267"/>
            <ac:spMk id="3" creationId="{2663922D-B304-4EDE-909E-E04661B73EF8}"/>
          </ac:spMkLst>
        </pc:spChg>
        <pc:spChg chg="add del mod">
          <ac:chgData name="Мамытова Нургуль" userId="S::mamytova.nurgul@kaznu.kz::2bb22d7f-99ae-444f-a66c-b24e62130d98" providerId="AD" clId="Web-{897229A1-B9B0-4C2D-B7F5-A108E6A38F99}" dt="2020-09-21T16:39:53.048" v="972"/>
          <ac:spMkLst>
            <pc:docMk/>
            <pc:sldMk cId="1887004670" sldId="267"/>
            <ac:spMk id="6" creationId="{D55A2F26-003A-4079-8EE3-FA6644ADA10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2:17.011" v="989" actId="20577"/>
          <ac:spMkLst>
            <pc:docMk/>
            <pc:sldMk cId="1887004670" sldId="267"/>
            <ac:spMk id="7" creationId="{5E896C18-6829-4D93-8536-C6037ABC3FAD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8:37.832" v="1100" actId="1076"/>
          <ac:spMkLst>
            <pc:docMk/>
            <pc:sldMk cId="1887004670" sldId="267"/>
            <ac:spMk id="8" creationId="{B37A9C99-0541-4474-8331-030B4E42BDDA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5:15.616" v="1043"/>
          <ac:spMkLst>
            <pc:docMk/>
            <pc:sldMk cId="1887004670" sldId="267"/>
            <ac:spMk id="9" creationId="{84729FAA-EFEF-447D-93FF-57D687E97024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6:09.041" v="1056" actId="20577"/>
          <ac:spMkLst>
            <pc:docMk/>
            <pc:sldMk cId="1887004670" sldId="267"/>
            <ac:spMk id="10" creationId="{CED92304-4D42-4240-9F53-9EA74C9AD4CD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8:58.849" v="1102" actId="1076"/>
          <ac:spMkLst>
            <pc:docMk/>
            <pc:sldMk cId="1887004670" sldId="267"/>
            <ac:spMk id="11" creationId="{469CD953-F247-42EA-B3BE-D019D75B8AB0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7:53.345" v="1093" actId="20577"/>
          <ac:spMkLst>
            <pc:docMk/>
            <pc:sldMk cId="1887004670" sldId="267"/>
            <ac:spMk id="12" creationId="{D882DC88-70FF-4270-A125-92898BEE4457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49:27.163" v="1110" actId="20577"/>
          <ac:spMkLst>
            <pc:docMk/>
            <pc:sldMk cId="1887004670" sldId="267"/>
            <ac:spMk id="13" creationId="{A1BCBC37-50EB-4EA9-A599-F17AD892558C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0:10.729" v="1132" actId="20577"/>
          <ac:spMkLst>
            <pc:docMk/>
            <pc:sldMk cId="1887004670" sldId="267"/>
            <ac:spMk id="14" creationId="{D4BB7925-1FB6-4312-B738-F6878EE646C4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1:22.499" v="1151" actId="20577"/>
          <ac:spMkLst>
            <pc:docMk/>
            <pc:sldMk cId="1887004670" sldId="267"/>
            <ac:spMk id="15" creationId="{9135682B-AF4F-4063-B408-007DB3D1FB46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6:51:54.939" v="1173" actId="20577"/>
          <ac:spMkLst>
            <pc:docMk/>
            <pc:sldMk cId="1887004670" sldId="267"/>
            <ac:spMk id="16" creationId="{45B234CB-4AF7-413F-80C1-B7B35938D23A}"/>
          </ac:spMkLst>
        </pc:spChg>
        <pc:picChg chg="add mod ord">
          <ac:chgData name="Мамытова Нургуль" userId="S::mamytova.nurgul@kaznu.kz::2bb22d7f-99ae-444f-a66c-b24e62130d98" providerId="AD" clId="Web-{897229A1-B9B0-4C2D-B7F5-A108E6A38F99}" dt="2020-09-21T16:38:09.916" v="961"/>
          <ac:picMkLst>
            <pc:docMk/>
            <pc:sldMk cId="1887004670" sldId="267"/>
            <ac:picMk id="4" creationId="{238E90FE-53B9-4340-BDBE-1AEC48332873}"/>
          </ac:picMkLst>
        </pc:picChg>
        <pc:picChg chg="add mod">
          <ac:chgData name="Мамытова Нургуль" userId="S::mamytova.nurgul@kaznu.kz::2bb22d7f-99ae-444f-a66c-b24e62130d98" providerId="AD" clId="Web-{897229A1-B9B0-4C2D-B7F5-A108E6A38F99}" dt="2020-09-21T16:43:26.937" v="1017" actId="1076"/>
          <ac:picMkLst>
            <pc:docMk/>
            <pc:sldMk cId="1887004670" sldId="267"/>
            <ac:picMk id="5" creationId="{2396DDEF-04FC-4BE6-9A15-1863DDB9FB7E}"/>
          </ac:picMkLst>
        </pc:pic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7:09:27.960" v="1358" actId="20577"/>
        <pc:sldMkLst>
          <pc:docMk/>
          <pc:sldMk cId="53169119" sldId="268"/>
        </pc:sldMkLst>
        <pc:spChg chg="del">
          <ac:chgData name="Мамытова Нургуль" userId="S::mamytova.nurgul@kaznu.kz::2bb22d7f-99ae-444f-a66c-b24e62130d98" providerId="AD" clId="Web-{897229A1-B9B0-4C2D-B7F5-A108E6A38F99}" dt="2020-09-21T16:58:13.119" v="1180"/>
          <ac:spMkLst>
            <pc:docMk/>
            <pc:sldMk cId="53169119" sldId="268"/>
            <ac:spMk id="2" creationId="{2932FCE3-164E-446D-913B-58407794F0E1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09:27.960" v="1358" actId="20577"/>
          <ac:spMkLst>
            <pc:docMk/>
            <pc:sldMk cId="53169119" sldId="268"/>
            <ac:spMk id="3" creationId="{152101BE-103B-45FC-8300-54A666D1F3B6}"/>
          </ac:spMkLst>
        </pc:spChg>
      </pc:sldChg>
      <pc:sldChg chg="delSp modSp new">
        <pc:chgData name="Мамытова Нургуль" userId="S::mamytova.nurgul@kaznu.kz::2bb22d7f-99ae-444f-a66c-b24e62130d98" providerId="AD" clId="Web-{897229A1-B9B0-4C2D-B7F5-A108E6A38F99}" dt="2020-09-21T17:12:34.738" v="1384" actId="20577"/>
        <pc:sldMkLst>
          <pc:docMk/>
          <pc:sldMk cId="2179971089" sldId="269"/>
        </pc:sldMkLst>
        <pc:spChg chg="del">
          <ac:chgData name="Мамытова Нургуль" userId="S::mamytova.nurgul@kaznu.kz::2bb22d7f-99ae-444f-a66c-b24e62130d98" providerId="AD" clId="Web-{897229A1-B9B0-4C2D-B7F5-A108E6A38F99}" dt="2020-09-21T17:10:26.308" v="1364"/>
          <ac:spMkLst>
            <pc:docMk/>
            <pc:sldMk cId="2179971089" sldId="269"/>
            <ac:spMk id="2" creationId="{607A157B-F710-4506-83AF-846A6027E45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2:34.738" v="1384" actId="20577"/>
          <ac:spMkLst>
            <pc:docMk/>
            <pc:sldMk cId="2179971089" sldId="269"/>
            <ac:spMk id="3" creationId="{AEBC3A9B-439C-4807-A544-D73CFF9C9DAB}"/>
          </ac:spMkLst>
        </pc:spChg>
      </pc:sldChg>
      <pc:sldChg chg="new del">
        <pc:chgData name="Мамытова Нургуль" userId="S::mamytova.nurgul@kaznu.kz::2bb22d7f-99ae-444f-a66c-b24e62130d98" providerId="AD" clId="Web-{897229A1-B9B0-4C2D-B7F5-A108E6A38F99}" dt="2020-09-21T17:18:56.465" v="1410"/>
        <pc:sldMkLst>
          <pc:docMk/>
          <pc:sldMk cId="1846946057" sldId="270"/>
        </pc:sldMkLst>
      </pc:sldChg>
      <pc:sldChg chg="delSp modSp new">
        <pc:chgData name="Мамытова Нургуль" userId="S::mamytova.nurgul@kaznu.kz::2bb22d7f-99ae-444f-a66c-b24e62130d98" providerId="AD" clId="Web-{897229A1-B9B0-4C2D-B7F5-A108E6A38F99}" dt="2020-09-21T17:18:48.840" v="1409" actId="14100"/>
        <pc:sldMkLst>
          <pc:docMk/>
          <pc:sldMk cId="3530994354" sldId="271"/>
        </pc:sldMkLst>
        <pc:spChg chg="del">
          <ac:chgData name="Мамытова Нургуль" userId="S::mamytova.nurgul@kaznu.kz::2bb22d7f-99ae-444f-a66c-b24e62130d98" providerId="AD" clId="Web-{897229A1-B9B0-4C2D-B7F5-A108E6A38F99}" dt="2020-09-21T17:18:39.683" v="1407"/>
          <ac:spMkLst>
            <pc:docMk/>
            <pc:sldMk cId="3530994354" sldId="271"/>
            <ac:spMk id="2" creationId="{0352D794-0103-458C-B077-9C35C89863BB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8:48.840" v="1409" actId="14100"/>
          <ac:spMkLst>
            <pc:docMk/>
            <pc:sldMk cId="3530994354" sldId="271"/>
            <ac:spMk id="3" creationId="{37A00DA6-ABFD-4124-B707-AF26D746C38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18:48.840" v="1409" actId="14100"/>
          <ac:spMkLst>
            <pc:docMk/>
            <pc:sldMk cId="3530994354" sldId="271"/>
            <ac:spMk id="4" creationId="{1274556E-5B38-4A90-8036-47A9E71AC1A2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7:20:46.691" v="1424" actId="20577"/>
        <pc:sldMkLst>
          <pc:docMk/>
          <pc:sldMk cId="3218657418" sldId="272"/>
        </pc:sldMkLst>
        <pc:spChg chg="mod">
          <ac:chgData name="Мамытова Нургуль" userId="S::mamytova.nurgul@kaznu.kz::2bb22d7f-99ae-444f-a66c-b24e62130d98" providerId="AD" clId="Web-{897229A1-B9B0-4C2D-B7F5-A108E6A38F99}" dt="2020-09-21T17:20:46.691" v="1424" actId="20577"/>
          <ac:spMkLst>
            <pc:docMk/>
            <pc:sldMk cId="3218657418" sldId="272"/>
            <ac:spMk id="2" creationId="{F9AB4DFD-17DF-40C6-8231-14476072BB69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20:27.581" v="1414" actId="20577"/>
          <ac:spMkLst>
            <pc:docMk/>
            <pc:sldMk cId="3218657418" sldId="272"/>
            <ac:spMk id="3" creationId="{81B642C6-EDDE-4D7E-8055-ABADA7664009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23:39.531" v="1461" actId="14100"/>
        <pc:sldMkLst>
          <pc:docMk/>
          <pc:sldMk cId="2701783673" sldId="273"/>
        </pc:sldMkLst>
        <pc:spChg chg="mod">
          <ac:chgData name="Мамытова Нургуль" userId="S::mamytova.nurgul@kaznu.kz::2bb22d7f-99ae-444f-a66c-b24e62130d98" providerId="AD" clId="Web-{897229A1-B9B0-4C2D-B7F5-A108E6A38F99}" dt="2020-09-21T17:22:25.307" v="1449" actId="20577"/>
          <ac:spMkLst>
            <pc:docMk/>
            <pc:sldMk cId="2701783673" sldId="273"/>
            <ac:spMk id="2" creationId="{D08D12DA-B9F2-4179-94A9-47DA6A36B707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7:22:28.573" v="1450"/>
          <ac:spMkLst>
            <pc:docMk/>
            <pc:sldMk cId="2701783673" sldId="273"/>
            <ac:spMk id="3" creationId="{8D416C08-1640-406F-9962-EA6B444FACBB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2:28.620" v="1452"/>
          <ac:spMkLst>
            <pc:docMk/>
            <pc:sldMk cId="2701783673" sldId="273"/>
            <ac:spMk id="6" creationId="{CD249933-5BE9-4BE5-9E4B-C17B45EDD941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3:39.531" v="1461" actId="14100"/>
          <ac:spMkLst>
            <pc:docMk/>
            <pc:sldMk cId="2701783673" sldId="273"/>
            <ac:spMk id="7" creationId="{9A49CDD5-B320-4DF4-9AEA-A31D2B3884D0}"/>
          </ac:spMkLst>
        </pc:spChg>
        <pc:graphicFrameChg chg="add mod ord modGraphic">
          <ac:chgData name="Мамытова Нургуль" userId="S::mamytova.nurgul@kaznu.kz::2bb22d7f-99ae-444f-a66c-b24e62130d98" providerId="AD" clId="Web-{897229A1-B9B0-4C2D-B7F5-A108E6A38F99}" dt="2020-09-21T17:22:28.573" v="1450"/>
          <ac:graphicFrameMkLst>
            <pc:docMk/>
            <pc:sldMk cId="2701783673" sldId="273"/>
            <ac:graphicFrameMk id="5" creationId="{73748429-A7D8-45A0-9EF1-401FB677D894}"/>
          </ac:graphicFrameMkLst>
        </pc:graphicFrameChg>
      </pc:sldChg>
      <pc:sldChg chg="modSp new">
        <pc:chgData name="Мамытова Нургуль" userId="S::mamytova.nurgul@kaznu.kz::2bb22d7f-99ae-444f-a66c-b24e62130d98" providerId="AD" clId="Web-{897229A1-B9B0-4C2D-B7F5-A108E6A38F99}" dt="2020-09-21T17:27:19.420" v="1489" actId="20577"/>
        <pc:sldMkLst>
          <pc:docMk/>
          <pc:sldMk cId="792962110" sldId="274"/>
        </pc:sldMkLst>
        <pc:spChg chg="mod">
          <ac:chgData name="Мамытова Нургуль" userId="S::mamytova.nurgul@kaznu.kz::2bb22d7f-99ae-444f-a66c-b24e62130d98" providerId="AD" clId="Web-{897229A1-B9B0-4C2D-B7F5-A108E6A38F99}" dt="2020-09-21T17:27:19.420" v="1489" actId="20577"/>
          <ac:spMkLst>
            <pc:docMk/>
            <pc:sldMk cId="792962110" sldId="274"/>
            <ac:spMk id="3" creationId="{29C10B88-6A0F-488F-BBAA-40274BEEEFFA}"/>
          </ac:spMkLst>
        </pc:spChg>
      </pc:sldChg>
      <pc:sldChg chg="addSp delSp modSp new">
        <pc:chgData name="Мамытова Нургуль" userId="S::mamytova.nurgul@kaznu.kz::2bb22d7f-99ae-444f-a66c-b24e62130d98" providerId="AD" clId="Web-{897229A1-B9B0-4C2D-B7F5-A108E6A38F99}" dt="2020-09-21T17:30:01.915" v="1504" actId="20577"/>
        <pc:sldMkLst>
          <pc:docMk/>
          <pc:sldMk cId="656597265" sldId="275"/>
        </pc:sldMkLst>
        <pc:spChg chg="mod">
          <ac:chgData name="Мамытова Нургуль" userId="S::mamytova.nurgul@kaznu.kz::2bb22d7f-99ae-444f-a66c-b24e62130d98" providerId="AD" clId="Web-{897229A1-B9B0-4C2D-B7F5-A108E6A38F99}" dt="2020-09-21T17:30:01.915" v="1504" actId="20577"/>
          <ac:spMkLst>
            <pc:docMk/>
            <pc:sldMk cId="656597265" sldId="275"/>
            <ac:spMk id="2" creationId="{79DE00DB-2489-492D-96C4-5E19CAD8FAF9}"/>
          </ac:spMkLst>
        </pc:spChg>
        <pc:spChg chg="del">
          <ac:chgData name="Мамытова Нургуль" userId="S::mamytova.nurgul@kaznu.kz::2bb22d7f-99ae-444f-a66c-b24e62130d98" providerId="AD" clId="Web-{897229A1-B9B0-4C2D-B7F5-A108E6A38F99}" dt="2020-09-21T17:27:35.280" v="1492"/>
          <ac:spMkLst>
            <pc:docMk/>
            <pc:sldMk cId="656597265" sldId="275"/>
            <ac:spMk id="3" creationId="{9E2E62BC-451D-4611-A8DA-911D26A409F3}"/>
          </ac:spMkLst>
        </pc:spChg>
        <pc:spChg chg="add mod">
          <ac:chgData name="Мамытова Нургуль" userId="S::mamytova.nurgul@kaznu.kz::2bb22d7f-99ae-444f-a66c-b24e62130d98" providerId="AD" clId="Web-{897229A1-B9B0-4C2D-B7F5-A108E6A38F99}" dt="2020-09-21T17:28:20.236" v="1497" actId="14100"/>
          <ac:spMkLst>
            <pc:docMk/>
            <pc:sldMk cId="656597265" sldId="275"/>
            <ac:spMk id="5" creationId="{5013F7AB-285B-4A2F-9243-3E1789EA1941}"/>
          </ac:spMkLst>
        </pc:spChg>
        <pc:picChg chg="add mod ord">
          <ac:chgData name="Мамытова Нургуль" userId="S::mamytova.nurgul@kaznu.kz::2bb22d7f-99ae-444f-a66c-b24e62130d98" providerId="AD" clId="Web-{897229A1-B9B0-4C2D-B7F5-A108E6A38F99}" dt="2020-09-21T17:27:35.280" v="1492"/>
          <ac:picMkLst>
            <pc:docMk/>
            <pc:sldMk cId="656597265" sldId="275"/>
            <ac:picMk id="4" creationId="{C3BAE639-3004-4527-A3FB-1C1CBD5C6BC8}"/>
          </ac:picMkLst>
        </pc:picChg>
      </pc:sldChg>
      <pc:sldChg chg="addSp delSp modSp new mod setBg">
        <pc:chgData name="Мамытова Нургуль" userId="S::mamytova.nurgul@kaznu.kz::2bb22d7f-99ae-444f-a66c-b24e62130d98" providerId="AD" clId="Web-{897229A1-B9B0-4C2D-B7F5-A108E6A38F99}" dt="2020-09-21T17:41:32.397" v="1614"/>
        <pc:sldMkLst>
          <pc:docMk/>
          <pc:sldMk cId="3045852126" sldId="276"/>
        </pc:sldMkLst>
        <pc:spChg chg="mod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" creationId="{E57F9512-C95B-4108-9F15-0ED5DDF62FF5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3" creationId="{29DED3C3-CC98-48B2-80FD-72C9EF279F72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8" creationId="{A5931BE0-4B93-4D6C-878E-ACC59D6B4587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0" creationId="{504E6BD3-B518-46A4-9CC0-30D09555230F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6" creationId="{A0DAEA90-11E9-4069-BC2C-6F65C6C1C3E8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18" creationId="{E0E8189B-747E-48AE-99A9-1BEE68012551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0" creationId="{D9DE43D0-73AC-46B4-A39F-E66967A1F9B4}"/>
          </ac:spMkLst>
        </pc:spChg>
        <pc:spChg chg="add del">
          <ac:chgData name="Мамытова Нургуль" userId="S::mamytova.nurgul@kaznu.kz::2bb22d7f-99ae-444f-a66c-b24e62130d98" providerId="AD" clId="Web-{897229A1-B9B0-4C2D-B7F5-A108E6A38F99}" dt="2020-09-21T17:41:32.397" v="1614"/>
          <ac:spMkLst>
            <pc:docMk/>
            <pc:sldMk cId="3045852126" sldId="276"/>
            <ac:spMk id="22" creationId="{803C343E-7EAC-4512-955A-33B1833F2D76}"/>
          </ac:spMkLst>
        </pc:spChg>
        <pc:grpChg chg="add del">
          <ac:chgData name="Мамытова Нургуль" userId="S::mamytova.nurgul@kaznu.kz::2bb22d7f-99ae-444f-a66c-b24e62130d98" providerId="AD" clId="Web-{897229A1-B9B0-4C2D-B7F5-A108E6A38F99}" dt="2020-09-21T17:41:32.397" v="1614"/>
          <ac:grpSpMkLst>
            <pc:docMk/>
            <pc:sldMk cId="3045852126" sldId="276"/>
            <ac:grpSpMk id="12" creationId="{A31FBE92-3FC2-48E4-874B-A5273A042528}"/>
          </ac:grpSpMkLst>
        </pc:grpChg>
      </pc:sldChg>
      <pc:sldChg chg="modSp new">
        <pc:chgData name="Мамытова Нургуль" userId="S::mamytova.nurgul@kaznu.kz::2bb22d7f-99ae-444f-a66c-b24e62130d98" providerId="AD" clId="Web-{897229A1-B9B0-4C2D-B7F5-A108E6A38F99}" dt="2020-09-21T17:35:54" v="1567" actId="20577"/>
        <pc:sldMkLst>
          <pc:docMk/>
          <pc:sldMk cId="2575598936" sldId="277"/>
        </pc:sldMkLst>
        <pc:spChg chg="mod">
          <ac:chgData name="Мамытова Нургуль" userId="S::mamytova.nurgul@kaznu.kz::2bb22d7f-99ae-444f-a66c-b24e62130d98" providerId="AD" clId="Web-{897229A1-B9B0-4C2D-B7F5-A108E6A38F99}" dt="2020-09-21T17:34:41.714" v="1557" actId="20577"/>
          <ac:spMkLst>
            <pc:docMk/>
            <pc:sldMk cId="2575598936" sldId="277"/>
            <ac:spMk id="2" creationId="{D0A28842-C60B-42C3-95E9-730B1C0B549C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35:54" v="1567" actId="20577"/>
          <ac:spMkLst>
            <pc:docMk/>
            <pc:sldMk cId="2575598936" sldId="277"/>
            <ac:spMk id="3" creationId="{9B0B2F64-A293-41C4-B1BD-B45A62375AEE}"/>
          </ac:spMkLst>
        </pc:spChg>
      </pc:sldChg>
      <pc:sldChg chg="modSp new">
        <pc:chgData name="Мамытова Нургуль" userId="S::mamytova.nurgul@kaznu.kz::2bb22d7f-99ae-444f-a66c-b24e62130d98" providerId="AD" clId="Web-{897229A1-B9B0-4C2D-B7F5-A108E6A38F99}" dt="2020-09-21T17:39:46.250" v="1609" actId="20577"/>
        <pc:sldMkLst>
          <pc:docMk/>
          <pc:sldMk cId="3808356534" sldId="278"/>
        </pc:sldMkLst>
        <pc:spChg chg="mod">
          <ac:chgData name="Мамытова Нургуль" userId="S::mamytova.nurgul@kaznu.kz::2bb22d7f-99ae-444f-a66c-b24e62130d98" providerId="AD" clId="Web-{897229A1-B9B0-4C2D-B7F5-A108E6A38F99}" dt="2020-09-21T17:38:30.963" v="1582" actId="14100"/>
          <ac:spMkLst>
            <pc:docMk/>
            <pc:sldMk cId="3808356534" sldId="278"/>
            <ac:spMk id="2" creationId="{53C9A9FF-04D5-46C4-9A31-34C9A034162B}"/>
          </ac:spMkLst>
        </pc:spChg>
        <pc:spChg chg="mod">
          <ac:chgData name="Мамытова Нургуль" userId="S::mamytova.nurgul@kaznu.kz::2bb22d7f-99ae-444f-a66c-b24e62130d98" providerId="AD" clId="Web-{897229A1-B9B0-4C2D-B7F5-A108E6A38F99}" dt="2020-09-21T17:39:46.250" v="1609" actId="20577"/>
          <ac:spMkLst>
            <pc:docMk/>
            <pc:sldMk cId="3808356534" sldId="278"/>
            <ac:spMk id="3" creationId="{A73614BE-3E02-4DF3-A241-BAFBF12E4277}"/>
          </ac:spMkLst>
        </pc:spChg>
      </pc:sldChg>
      <pc:sldChg chg="new del">
        <pc:chgData name="Мамытова Нургуль" userId="S::mamytova.nurgul@kaznu.kz::2bb22d7f-99ae-444f-a66c-b24e62130d98" providerId="AD" clId="Web-{897229A1-B9B0-4C2D-B7F5-A108E6A38F99}" dt="2020-09-21T17:41:19.974" v="1612"/>
        <pc:sldMkLst>
          <pc:docMk/>
          <pc:sldMk cId="2831569092" sldId="279"/>
        </pc:sldMkLst>
      </pc:sld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17.261" v="8"/>
        <pc:sldMasterMkLst>
          <pc:docMk/>
          <pc:sldMasterMk cId="3154979492" sldId="2147483648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00.432" v="5"/>
        <pc:sldMasterMkLst>
          <pc:docMk/>
          <pc:sldMasterMk cId="3869236185" sldId="2147483674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166830920" sldId="214748366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534796319" sldId="214748366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829938440" sldId="214748366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4170342444" sldId="214748366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508470031" sldId="214748366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0898789" sldId="214748366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830196215" sldId="214748366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72040307" sldId="214748366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376951124" sldId="214748367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458948338" sldId="214748367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3584010425" sldId="214748367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00.432" v="5"/>
          <pc:sldLayoutMkLst>
            <pc:docMk/>
            <pc:sldMasterMk cId="3869236185" sldId="2147483674"/>
            <pc:sldLayoutMk cId="1169829153" sldId="2147483673"/>
          </pc:sldLayoutMkLst>
        </pc:sldLayoutChg>
      </pc:sldMasterChg>
      <pc:sldMasterChg chg="add del addSldLayout delSldLayout">
        <pc:chgData name="Мамытова Нургуль" userId="S::mamytova.nurgul@kaznu.kz::2bb22d7f-99ae-444f-a66c-b24e62130d98" providerId="AD" clId="Web-{897229A1-B9B0-4C2D-B7F5-A108E6A38F99}" dt="2020-09-21T15:18:17.167" v="7"/>
        <pc:sldMasterMkLst>
          <pc:docMk/>
          <pc:sldMasterMk cId="679059758" sldId="2147483687"/>
        </pc:sldMasterMkLst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042378805" sldId="2147483676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441905601" sldId="2147483677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282505329" sldId="2147483678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924087702" sldId="2147483679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027517175" sldId="2147483680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3025435968" sldId="2147483681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796575171" sldId="2147483682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3585624760" sldId="2147483683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103762989" sldId="2147483684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2599464172" sldId="2147483685"/>
          </pc:sldLayoutMkLst>
        </pc:sldLayoutChg>
        <pc:sldLayoutChg chg="add del">
          <pc:chgData name="Мамытова Нургуль" userId="S::mamytova.nurgul@kaznu.kz::2bb22d7f-99ae-444f-a66c-b24e62130d98" providerId="AD" clId="Web-{897229A1-B9B0-4C2D-B7F5-A108E6A38F99}" dt="2020-09-21T15:18:17.167" v="7"/>
          <pc:sldLayoutMkLst>
            <pc:docMk/>
            <pc:sldMasterMk cId="679059758" sldId="2147483687"/>
            <pc:sldLayoutMk cId="1481192953" sldId="2147483686"/>
          </pc:sldLayoutMkLst>
        </pc:sldLayoutChg>
      </pc:sldMasterChg>
      <pc:sldMasterChg chg="add addSldLayout">
        <pc:chgData name="Мамытова Нургуль" userId="S::mamytova.nurgul@kaznu.kz::2bb22d7f-99ae-444f-a66c-b24e62130d98" providerId="AD" clId="Web-{897229A1-B9B0-4C2D-B7F5-A108E6A38F99}" dt="2020-09-21T15:18:17.261" v="8"/>
        <pc:sldMasterMkLst>
          <pc:docMk/>
          <pc:sldMasterMk cId="3048757967" sldId="2147483713"/>
        </pc:sldMasterMkLst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001188962" sldId="2147483702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275385623" sldId="2147483703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009725443" sldId="2147483704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885012367" sldId="2147483705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2126103747" sldId="2147483706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973527447" sldId="2147483707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375943285" sldId="2147483708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594988584" sldId="2147483709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833169117" sldId="2147483710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406422632" sldId="2147483711"/>
          </pc:sldLayoutMkLst>
        </pc:sldLayoutChg>
        <pc:sldLayoutChg chg="add">
          <pc:chgData name="Мамытова Нургуль" userId="S::mamytova.nurgul@kaznu.kz::2bb22d7f-99ae-444f-a66c-b24e62130d98" providerId="AD" clId="Web-{897229A1-B9B0-4C2D-B7F5-A108E6A38F99}" dt="2020-09-21T15:18:17.261" v="8"/>
          <pc:sldLayoutMkLst>
            <pc:docMk/>
            <pc:sldMasterMk cId="3048757967" sldId="2147483713"/>
            <pc:sldLayoutMk cId="1031301692" sldId="2147483712"/>
          </pc:sldLayoutMkLst>
        </pc:sldLayoutChg>
      </pc:sldMasterChg>
    </pc:docChg>
  </pc:docChgLst>
  <pc:docChgLst>
    <pc:chgData name="Мамытова Нургуль" userId="S::mamytova.nurgul@kaznu.kz::2bb22d7f-99ae-444f-a66c-b24e62130d98" providerId="AD" clId="Web-{E1DEF7FD-D347-4E1A-25ED-25AAB78FDA38}"/>
    <pc:docChg chg="modSld">
      <pc:chgData name="Мамытова Нургуль" userId="S::mamytova.nurgul@kaznu.kz::2bb22d7f-99ae-444f-a66c-b24e62130d98" providerId="AD" clId="Web-{E1DEF7FD-D347-4E1A-25ED-25AAB78FDA38}" dt="2020-09-24T18:42:51.884" v="1113" actId="20577"/>
      <pc:docMkLst>
        <pc:docMk/>
      </pc:docMkLst>
      <pc:sldChg chg="modSp">
        <pc:chgData name="Мамытова Нургуль" userId="S::mamytova.nurgul@kaznu.kz::2bb22d7f-99ae-444f-a66c-b24e62130d98" providerId="AD" clId="Web-{E1DEF7FD-D347-4E1A-25ED-25AAB78FDA38}" dt="2020-09-24T17:18:11.396" v="73" actId="20577"/>
        <pc:sldMkLst>
          <pc:docMk/>
          <pc:sldMk cId="2897377392" sldId="257"/>
        </pc:sldMkLst>
        <pc:spChg chg="mod">
          <ac:chgData name="Мамытова Нургуль" userId="S::mamytova.nurgul@kaznu.kz::2bb22d7f-99ae-444f-a66c-b24e62130d98" providerId="AD" clId="Web-{E1DEF7FD-D347-4E1A-25ED-25AAB78FDA38}" dt="2020-09-24T17:18:11.396" v="73" actId="20577"/>
          <ac:spMkLst>
            <pc:docMk/>
            <pc:sldMk cId="2897377392" sldId="257"/>
            <ac:spMk id="3" creationId="{B66D47B7-A468-4087-B9BC-A21DE7595B34}"/>
          </ac:spMkLst>
        </pc:spChg>
      </pc:sldChg>
      <pc:sldChg chg="addSp delSp modSp mod setBg">
        <pc:chgData name="Мамытова Нургуль" userId="S::mamytova.nurgul@kaznu.kz::2bb22d7f-99ae-444f-a66c-b24e62130d98" providerId="AD" clId="Web-{E1DEF7FD-D347-4E1A-25ED-25AAB78FDA38}" dt="2020-09-24T18:12:03.100" v="747" actId="20577"/>
        <pc:sldMkLst>
          <pc:docMk/>
          <pc:sldMk cId="3206718551" sldId="259"/>
        </pc:sldMkLst>
        <pc:spChg chg="mod">
          <ac:chgData name="Мамытова Нургуль" userId="S::mamytova.nurgul@kaznu.kz::2bb22d7f-99ae-444f-a66c-b24e62130d98" providerId="AD" clId="Web-{E1DEF7FD-D347-4E1A-25ED-25AAB78FDA38}" dt="2020-09-24T16:51:22.443" v="2"/>
          <ac:spMkLst>
            <pc:docMk/>
            <pc:sldMk cId="3206718551" sldId="259"/>
            <ac:spMk id="2" creationId="{77787668-0995-4799-B6C8-75BFF7598C5D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443" v="2"/>
          <ac:spMkLst>
            <pc:docMk/>
            <pc:sldMk cId="3206718551" sldId="259"/>
            <ac:spMk id="3" creationId="{5140713B-0936-46DB-9090-1CF70CFB5D48}"/>
          </ac:spMkLst>
        </pc:spChg>
        <pc:spChg chg="add">
          <ac:chgData name="Мамытова Нургуль" userId="S::mamytova.nurgul@kaznu.kz::2bb22d7f-99ae-444f-a66c-b24e62130d98" providerId="AD" clId="Web-{E1DEF7FD-D347-4E1A-25ED-25AAB78FDA38}" dt="2020-09-24T16:51:22.443" v="2"/>
          <ac:spMkLst>
            <pc:docMk/>
            <pc:sldMk cId="3206718551" sldId="259"/>
            <ac:spMk id="6" creationId="{60B7752B-728D-4CA3-8923-C4F7F77029E3}"/>
          </ac:spMkLst>
        </pc:spChg>
        <pc:spChg chg="add">
          <ac:chgData name="Мамытова Нургуль" userId="S::mamytova.nurgul@kaznu.kz::2bb22d7f-99ae-444f-a66c-b24e62130d98" providerId="AD" clId="Web-{E1DEF7FD-D347-4E1A-25ED-25AAB78FDA38}" dt="2020-09-24T16:51:22.443" v="2"/>
          <ac:spMkLst>
            <pc:docMk/>
            <pc:sldMk cId="3206718551" sldId="259"/>
            <ac:spMk id="7" creationId="{88392DC7-0988-443B-A0D0-E726C7DB622B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396" v="1"/>
          <ac:spMkLst>
            <pc:docMk/>
            <pc:sldMk cId="3206718551" sldId="259"/>
            <ac:spMk id="9" creationId="{60B7752B-728D-4CA3-8923-C4F7F77029E3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396" v="1"/>
          <ac:spMkLst>
            <pc:docMk/>
            <pc:sldMk cId="3206718551" sldId="259"/>
            <ac:spMk id="15" creationId="{52D58DC7-20C8-4471-BAA7-B296A2AEC3F6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396" v="1"/>
          <ac:spMkLst>
            <pc:docMk/>
            <pc:sldMk cId="3206718551" sldId="259"/>
            <ac:spMk id="17" creationId="{8E4AABAC-100B-437F-86D3-981412859411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396" v="1"/>
          <ac:spMkLst>
            <pc:docMk/>
            <pc:sldMk cId="3206718551" sldId="259"/>
            <ac:spMk id="19" creationId="{1DFD33E0-4D46-4176-BAE2-6AED15231C59}"/>
          </ac:spMkLst>
        </pc:spChg>
        <pc:spChg chg="add del">
          <ac:chgData name="Мамытова Нургуль" userId="S::mamytova.nurgul@kaznu.kz::2bb22d7f-99ae-444f-a66c-b24e62130d98" providerId="AD" clId="Web-{E1DEF7FD-D347-4E1A-25ED-25AAB78FDA38}" dt="2020-09-24T16:51:22.396" v="1"/>
          <ac:spMkLst>
            <pc:docMk/>
            <pc:sldMk cId="3206718551" sldId="259"/>
            <ac:spMk id="21" creationId="{022B5D87-7689-4E7F-B03A-7F803B5DF799}"/>
          </ac:spMkLst>
        </pc:spChg>
        <pc:grpChg chg="add del">
          <ac:chgData name="Мамытова Нургуль" userId="S::mamytova.nurgul@kaznu.kz::2bb22d7f-99ae-444f-a66c-b24e62130d98" providerId="AD" clId="Web-{E1DEF7FD-D347-4E1A-25ED-25AAB78FDA38}" dt="2020-09-24T16:51:22.396" v="1"/>
          <ac:grpSpMkLst>
            <pc:docMk/>
            <pc:sldMk cId="3206718551" sldId="259"/>
            <ac:grpSpMk id="11" creationId="{20205E53-D75C-4F15-A4A3-21DA0826FCE9}"/>
          </ac:grpSpMkLst>
        </pc:grpChg>
        <pc:graphicFrameChg chg="add del">
          <ac:chgData name="Мамытова Нургуль" userId="S::mamytova.nurgul@kaznu.kz::2bb22d7f-99ae-444f-a66c-b24e62130d98" providerId="AD" clId="Web-{E1DEF7FD-D347-4E1A-25ED-25AAB78FDA38}" dt="2020-09-24T16:51:22.396" v="1"/>
          <ac:graphicFrameMkLst>
            <pc:docMk/>
            <pc:sldMk cId="3206718551" sldId="259"/>
            <ac:graphicFrameMk id="5" creationId="{F02A2F92-BB83-495D-8873-84664572C4E6}"/>
          </ac:graphicFrameMkLst>
        </pc:graphicFrameChg>
        <pc:graphicFrameChg chg="add modGraphic">
          <ac:chgData name="Мамытова Нургуль" userId="S::mamytova.nurgul@kaznu.kz::2bb22d7f-99ae-444f-a66c-b24e62130d98" providerId="AD" clId="Web-{E1DEF7FD-D347-4E1A-25ED-25AAB78FDA38}" dt="2020-09-24T18:12:03.100" v="747" actId="20577"/>
          <ac:graphicFrameMkLst>
            <pc:docMk/>
            <pc:sldMk cId="3206718551" sldId="259"/>
            <ac:graphicFrameMk id="8" creationId="{5597F051-6533-4E1A-B98C-2A052E881C34}"/>
          </ac:graphicFrameMkLst>
        </pc:graphicFrameChg>
      </pc:sldChg>
      <pc:sldChg chg="modSp">
        <pc:chgData name="Мамытова Нургуль" userId="S::mamytova.nurgul@kaznu.kz::2bb22d7f-99ae-444f-a66c-b24e62130d98" providerId="AD" clId="Web-{E1DEF7FD-D347-4E1A-25ED-25AAB78FDA38}" dt="2020-09-24T18:13:13.023" v="750" actId="20577"/>
        <pc:sldMkLst>
          <pc:docMk/>
          <pc:sldMk cId="3216875046" sldId="260"/>
        </pc:sldMkLst>
        <pc:spChg chg="mod">
          <ac:chgData name="Мамытова Нургуль" userId="S::mamytova.nurgul@kaznu.kz::2bb22d7f-99ae-444f-a66c-b24e62130d98" providerId="AD" clId="Web-{E1DEF7FD-D347-4E1A-25ED-25AAB78FDA38}" dt="2020-09-24T18:13:13.023" v="750" actId="20577"/>
          <ac:spMkLst>
            <pc:docMk/>
            <pc:sldMk cId="3216875046" sldId="260"/>
            <ac:spMk id="3" creationId="{A35364DE-6251-4A6F-BDB4-7A5B316ABF39}"/>
          </ac:spMkLst>
        </pc:spChg>
      </pc:sldChg>
      <pc:sldChg chg="addSp delSp modSp mod setBg">
        <pc:chgData name="Мамытова Нургуль" userId="S::mamytova.nurgul@kaznu.kz::2bb22d7f-99ae-444f-a66c-b24e62130d98" providerId="AD" clId="Web-{E1DEF7FD-D347-4E1A-25ED-25AAB78FDA38}" dt="2020-09-24T18:10:40.553" v="719" actId="20577"/>
        <pc:sldMkLst>
          <pc:docMk/>
          <pc:sldMk cId="3637619018" sldId="261"/>
        </pc:sldMkLst>
        <pc:spChg chg="del mod">
          <ac:chgData name="Мамытова Нургуль" userId="S::mamytova.nurgul@kaznu.kz::2bb22d7f-99ae-444f-a66c-b24e62130d98" providerId="AD" clId="Web-{E1DEF7FD-D347-4E1A-25ED-25AAB78FDA38}" dt="2020-09-24T17:01:51.183" v="25"/>
          <ac:spMkLst>
            <pc:docMk/>
            <pc:sldMk cId="3637619018" sldId="261"/>
            <ac:spMk id="2" creationId="{07FEE230-A7A3-4E54-94A8-DF19844AD041}"/>
          </ac:spMkLst>
        </pc:spChg>
        <pc:spChg chg="mod ord">
          <ac:chgData name="Мамытова Нургуль" userId="S::mamytova.nurgul@kaznu.kz::2bb22d7f-99ae-444f-a66c-b24e62130d98" providerId="AD" clId="Web-{E1DEF7FD-D347-4E1A-25ED-25AAB78FDA38}" dt="2020-09-24T18:10:40.553" v="719" actId="20577"/>
          <ac:spMkLst>
            <pc:docMk/>
            <pc:sldMk cId="3637619018" sldId="261"/>
            <ac:spMk id="3" creationId="{47B8FF19-0E9B-4D2B-B03C-C847CC59E4B3}"/>
          </ac:spMkLst>
        </pc:spChg>
        <pc:spChg chg="add">
          <ac:chgData name="Мамытова Нургуль" userId="S::mamytova.nurgul@kaznu.kz::2bb22d7f-99ae-444f-a66c-b24e62130d98" providerId="AD" clId="Web-{E1DEF7FD-D347-4E1A-25ED-25AAB78FDA38}" dt="2020-09-24T16:59:45.932" v="15"/>
          <ac:spMkLst>
            <pc:docMk/>
            <pc:sldMk cId="3637619018" sldId="261"/>
            <ac:spMk id="9" creationId="{A5931BE0-4B93-4D6C-878E-ACC59D6B4587}"/>
          </ac:spMkLst>
        </pc:spChg>
        <pc:grpChg chg="add">
          <ac:chgData name="Мамытова Нургуль" userId="S::mamytova.nurgul@kaznu.kz::2bb22d7f-99ae-444f-a66c-b24e62130d98" providerId="AD" clId="Web-{E1DEF7FD-D347-4E1A-25ED-25AAB78FDA38}" dt="2020-09-24T16:59:45.932" v="15"/>
          <ac:grpSpMkLst>
            <pc:docMk/>
            <pc:sldMk cId="3637619018" sldId="261"/>
            <ac:grpSpMk id="11" creationId="{D0342557-9691-41B1-9FFF-027845ED041F}"/>
          </ac:grpSpMkLst>
        </pc:grpChg>
        <pc:picChg chg="add del mod">
          <ac:chgData name="Мамытова Нургуль" userId="S::mamytova.nurgul@kaznu.kz::2bb22d7f-99ae-444f-a66c-b24e62130d98" providerId="AD" clId="Web-{E1DEF7FD-D347-4E1A-25ED-25AAB78FDA38}" dt="2020-09-24T16:59:56.651" v="16"/>
          <ac:picMkLst>
            <pc:docMk/>
            <pc:sldMk cId="3637619018" sldId="261"/>
            <ac:picMk id="4" creationId="{0D8B20F1-1A29-4C0E-899B-238E210EC8DB}"/>
          </ac:picMkLst>
        </pc:picChg>
        <pc:picChg chg="add del mod">
          <ac:chgData name="Мамытова Нургуль" userId="S::mamytova.nurgul@kaznu.kz::2bb22d7f-99ae-444f-a66c-b24e62130d98" providerId="AD" clId="Web-{E1DEF7FD-D347-4E1A-25ED-25AAB78FDA38}" dt="2020-09-24T17:00:26.198" v="18"/>
          <ac:picMkLst>
            <pc:docMk/>
            <pc:sldMk cId="3637619018" sldId="261"/>
            <ac:picMk id="5" creationId="{8FADFEDB-AB15-45FF-B2A8-DEB3404EF843}"/>
          </ac:picMkLst>
        </pc:picChg>
        <pc:picChg chg="add del mod">
          <ac:chgData name="Мамытова Нургуль" userId="S::mamytova.nurgul@kaznu.kz::2bb22d7f-99ae-444f-a66c-b24e62130d98" providerId="AD" clId="Web-{E1DEF7FD-D347-4E1A-25ED-25AAB78FDA38}" dt="2020-09-24T17:01:16.089" v="20"/>
          <ac:picMkLst>
            <pc:docMk/>
            <pc:sldMk cId="3637619018" sldId="261"/>
            <ac:picMk id="6" creationId="{4879DD06-6456-4C6C-9052-FDEA4B2B5A83}"/>
          </ac:picMkLst>
        </pc:picChg>
        <pc:picChg chg="add del mod">
          <ac:chgData name="Мамытова Нургуль" userId="S::mamytova.nurgul@kaznu.kz::2bb22d7f-99ae-444f-a66c-b24e62130d98" providerId="AD" clId="Web-{E1DEF7FD-D347-4E1A-25ED-25AAB78FDA38}" dt="2020-09-24T17:02:09.699" v="30"/>
          <ac:picMkLst>
            <pc:docMk/>
            <pc:sldMk cId="3637619018" sldId="261"/>
            <ac:picMk id="7" creationId="{27BDCEA1-FDAE-49DE-819A-37C39622263F}"/>
          </ac:picMkLst>
        </pc:picChg>
        <pc:picChg chg="add mod">
          <ac:chgData name="Мамытова Нургуль" userId="S::mamytova.nurgul@kaznu.kz::2bb22d7f-99ae-444f-a66c-b24e62130d98" providerId="AD" clId="Web-{E1DEF7FD-D347-4E1A-25ED-25AAB78FDA38}" dt="2020-09-24T17:05:48.951" v="49" actId="14100"/>
          <ac:picMkLst>
            <pc:docMk/>
            <pc:sldMk cId="3637619018" sldId="261"/>
            <ac:picMk id="8" creationId="{7C736FD6-4712-46F8-B864-2C91076DB0CD}"/>
          </ac:picMkLst>
        </pc:picChg>
      </pc:sldChg>
      <pc:sldChg chg="modSp">
        <pc:chgData name="Мамытова Нургуль" userId="S::mamytova.nurgul@kaznu.kz::2bb22d7f-99ae-444f-a66c-b24e62130d98" providerId="AD" clId="Web-{E1DEF7FD-D347-4E1A-25ED-25AAB78FDA38}" dt="2020-09-24T18:09:37.786" v="686" actId="20577"/>
        <pc:sldMkLst>
          <pc:docMk/>
          <pc:sldMk cId="3860673829" sldId="262"/>
        </pc:sldMkLst>
        <pc:spChg chg="mod">
          <ac:chgData name="Мамытова Нургуль" userId="S::mamytova.nurgul@kaznu.kz::2bb22d7f-99ae-444f-a66c-b24e62130d98" providerId="AD" clId="Web-{E1DEF7FD-D347-4E1A-25ED-25AAB78FDA38}" dt="2020-09-24T18:09:37.786" v="686" actId="20577"/>
          <ac:spMkLst>
            <pc:docMk/>
            <pc:sldMk cId="3860673829" sldId="262"/>
            <ac:spMk id="3" creationId="{E8A9A4DA-48C0-441E-BADE-C7B34EF94B2C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8:37.598" v="668" actId="20577"/>
        <pc:sldMkLst>
          <pc:docMk/>
          <pc:sldMk cId="1945182931" sldId="264"/>
        </pc:sldMkLst>
        <pc:spChg chg="mod">
          <ac:chgData name="Мамытова Нургуль" userId="S::mamytova.nurgul@kaznu.kz::2bb22d7f-99ae-444f-a66c-b24e62130d98" providerId="AD" clId="Web-{E1DEF7FD-D347-4E1A-25ED-25AAB78FDA38}" dt="2020-09-24T18:07:15.769" v="634" actId="20577"/>
          <ac:spMkLst>
            <pc:docMk/>
            <pc:sldMk cId="1945182931" sldId="264"/>
            <ac:spMk id="2" creationId="{5AD447BA-C6D3-4C1E-BBDF-68D71A9B597E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08:37.598" v="668" actId="20577"/>
          <ac:spMkLst>
            <pc:docMk/>
            <pc:sldMk cId="1945182931" sldId="264"/>
            <ac:spMk id="3" creationId="{CFC2290A-89D1-4C32-8654-4DB33CC9C6AD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7:00.316" v="626" actId="20577"/>
        <pc:sldMkLst>
          <pc:docMk/>
          <pc:sldMk cId="1634671678" sldId="265"/>
        </pc:sldMkLst>
        <pc:spChg chg="mod">
          <ac:chgData name="Мамытова Нургуль" userId="S::mamytova.nurgul@kaznu.kz::2bb22d7f-99ae-444f-a66c-b24e62130d98" providerId="AD" clId="Web-{E1DEF7FD-D347-4E1A-25ED-25AAB78FDA38}" dt="2020-09-24T18:06:43.753" v="608" actId="20577"/>
          <ac:spMkLst>
            <pc:docMk/>
            <pc:sldMk cId="1634671678" sldId="265"/>
            <ac:spMk id="3" creationId="{28233BAD-9912-4D7F-B6EC-5A982588DF67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07:00.316" v="626" actId="20577"/>
          <ac:spMkLst>
            <pc:docMk/>
            <pc:sldMk cId="1634671678" sldId="265"/>
            <ac:spMk id="6" creationId="{FC96C677-1443-4D5D-A165-945125C31709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5:02.737" v="567" actId="20577"/>
        <pc:sldMkLst>
          <pc:docMk/>
          <pc:sldMk cId="4219046636" sldId="266"/>
        </pc:sldMkLst>
        <pc:spChg chg="mod">
          <ac:chgData name="Мамытова Нургуль" userId="S::mamytova.nurgul@kaznu.kz::2bb22d7f-99ae-444f-a66c-b24e62130d98" providerId="AD" clId="Web-{E1DEF7FD-D347-4E1A-25ED-25AAB78FDA38}" dt="2020-09-24T18:05:02.737" v="567" actId="20577"/>
          <ac:spMkLst>
            <pc:docMk/>
            <pc:sldMk cId="4219046636" sldId="266"/>
            <ac:spMk id="3" creationId="{FE2E43A4-200F-44D2-AE92-96939BD43127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4:27.440" v="548" actId="20577"/>
        <pc:sldMkLst>
          <pc:docMk/>
          <pc:sldMk cId="1887004670" sldId="267"/>
        </pc:sldMkLst>
        <pc:spChg chg="mod">
          <ac:chgData name="Мамытова Нургуль" userId="S::mamytova.nurgul@kaznu.kz::2bb22d7f-99ae-444f-a66c-b24e62130d98" providerId="AD" clId="Web-{E1DEF7FD-D347-4E1A-25ED-25AAB78FDA38}" dt="2020-09-24T18:04:27.440" v="548" actId="20577"/>
          <ac:spMkLst>
            <pc:docMk/>
            <pc:sldMk cId="1887004670" sldId="267"/>
            <ac:spMk id="7" creationId="{5E896C18-6829-4D93-8536-C6037ABC3FAD}"/>
          </ac:spMkLst>
        </pc:spChg>
        <pc:picChg chg="mod">
          <ac:chgData name="Мамытова Нургуль" userId="S::mamytova.nurgul@kaznu.kz::2bb22d7f-99ae-444f-a66c-b24e62130d98" providerId="AD" clId="Web-{E1DEF7FD-D347-4E1A-25ED-25AAB78FDA38}" dt="2020-09-24T18:03:58.658" v="515" actId="1076"/>
          <ac:picMkLst>
            <pc:docMk/>
            <pc:sldMk cId="1887004670" sldId="267"/>
            <ac:picMk id="5" creationId="{2396DDEF-04FC-4BE6-9A15-1863DDB9FB7E}"/>
          </ac:picMkLst>
        </pc:picChg>
      </pc:sldChg>
      <pc:sldChg chg="modSp">
        <pc:chgData name="Мамытова Нургуль" userId="S::mamytova.nurgul@kaznu.kz::2bb22d7f-99ae-444f-a66c-b24e62130d98" providerId="AD" clId="Web-{E1DEF7FD-D347-4E1A-25ED-25AAB78FDA38}" dt="2020-09-24T18:03:33.001" v="501" actId="20577"/>
        <pc:sldMkLst>
          <pc:docMk/>
          <pc:sldMk cId="53169119" sldId="268"/>
        </pc:sldMkLst>
        <pc:spChg chg="mod">
          <ac:chgData name="Мамытова Нургуль" userId="S::mamytova.nurgul@kaznu.kz::2bb22d7f-99ae-444f-a66c-b24e62130d98" providerId="AD" clId="Web-{E1DEF7FD-D347-4E1A-25ED-25AAB78FDA38}" dt="2020-09-24T18:03:33.001" v="501" actId="20577"/>
          <ac:spMkLst>
            <pc:docMk/>
            <pc:sldMk cId="53169119" sldId="268"/>
            <ac:spMk id="3" creationId="{152101BE-103B-45FC-8300-54A666D1F3B6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2:35.688" v="468" actId="20577"/>
        <pc:sldMkLst>
          <pc:docMk/>
          <pc:sldMk cId="2179971089" sldId="269"/>
        </pc:sldMkLst>
        <pc:spChg chg="mod">
          <ac:chgData name="Мамытова Нургуль" userId="S::mamytova.nurgul@kaznu.kz::2bb22d7f-99ae-444f-a66c-b24e62130d98" providerId="AD" clId="Web-{E1DEF7FD-D347-4E1A-25ED-25AAB78FDA38}" dt="2020-09-24T18:02:35.688" v="468" actId="20577"/>
          <ac:spMkLst>
            <pc:docMk/>
            <pc:sldMk cId="2179971089" sldId="269"/>
            <ac:spMk id="3" creationId="{AEBC3A9B-439C-4807-A544-D73CFF9C9DAB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06:24.675" v="600" actId="20577"/>
        <pc:sldMkLst>
          <pc:docMk/>
          <pc:sldMk cId="3530994354" sldId="271"/>
        </pc:sldMkLst>
        <pc:spChg chg="mod">
          <ac:chgData name="Мамытова Нургуль" userId="S::mamytova.nurgul@kaznu.kz::2bb22d7f-99ae-444f-a66c-b24e62130d98" providerId="AD" clId="Web-{E1DEF7FD-D347-4E1A-25ED-25AAB78FDA38}" dt="2020-09-24T18:06:00.081" v="580" actId="20577"/>
          <ac:spMkLst>
            <pc:docMk/>
            <pc:sldMk cId="3530994354" sldId="271"/>
            <ac:spMk id="3" creationId="{37A00DA6-ABFD-4124-B707-AF26D746C38C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06:24.675" v="600" actId="20577"/>
          <ac:spMkLst>
            <pc:docMk/>
            <pc:sldMk cId="3530994354" sldId="271"/>
            <ac:spMk id="4" creationId="{1274556E-5B38-4A90-8036-47A9E71AC1A2}"/>
          </ac:spMkLst>
        </pc:spChg>
      </pc:sldChg>
      <pc:sldChg chg="addSp modSp mod setBg">
        <pc:chgData name="Мамытова Нургуль" userId="S::mamytova.nurgul@kaznu.kz::2bb22d7f-99ae-444f-a66c-b24e62130d98" providerId="AD" clId="Web-{E1DEF7FD-D347-4E1A-25ED-25AAB78FDA38}" dt="2020-09-24T18:01:09.609" v="433" actId="20577"/>
        <pc:sldMkLst>
          <pc:docMk/>
          <pc:sldMk cId="3218657418" sldId="272"/>
        </pc:sldMkLst>
        <pc:spChg chg="mod">
          <ac:chgData name="Мамытова Нургуль" userId="S::mamytova.nurgul@kaznu.kz::2bb22d7f-99ae-444f-a66c-b24e62130d98" providerId="AD" clId="Web-{E1DEF7FD-D347-4E1A-25ED-25AAB78FDA38}" dt="2020-09-24T17:58:26.764" v="392" actId="20577"/>
          <ac:spMkLst>
            <pc:docMk/>
            <pc:sldMk cId="3218657418" sldId="272"/>
            <ac:spMk id="2" creationId="{F9AB4DFD-17DF-40C6-8231-14476072BB69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01:09.609" v="433" actId="20577"/>
          <ac:spMkLst>
            <pc:docMk/>
            <pc:sldMk cId="3218657418" sldId="272"/>
            <ac:spMk id="3" creationId="{81B642C6-EDDE-4D7E-8055-ABADA7664009}"/>
          </ac:spMkLst>
        </pc:spChg>
        <pc:spChg chg="add">
          <ac:chgData name="Мамытова Нургуль" userId="S::mamytova.nurgul@kaznu.kz::2bb22d7f-99ae-444f-a66c-b24e62130d98" providerId="AD" clId="Web-{E1DEF7FD-D347-4E1A-25ED-25AAB78FDA38}" dt="2020-09-24T17:02:33.918" v="32"/>
          <ac:spMkLst>
            <pc:docMk/>
            <pc:sldMk cId="3218657418" sldId="272"/>
            <ac:spMk id="9" creationId="{A5931BE0-4B93-4D6C-878E-ACC59D6B4587}"/>
          </ac:spMkLst>
        </pc:spChg>
        <pc:picChg chg="add mod">
          <ac:chgData name="Мамытова Нургуль" userId="S::mamytova.nurgul@kaznu.kz::2bb22d7f-99ae-444f-a66c-b24e62130d98" providerId="AD" clId="Web-{E1DEF7FD-D347-4E1A-25ED-25AAB78FDA38}" dt="2020-09-24T17:02:57.497" v="39" actId="14100"/>
          <ac:picMkLst>
            <pc:docMk/>
            <pc:sldMk cId="3218657418" sldId="272"/>
            <ac:picMk id="4" creationId="{2324E4AA-0C9F-46C0-8AD5-5449A8FEEA68}"/>
          </ac:picMkLst>
        </pc:picChg>
      </pc:sldChg>
      <pc:sldChg chg="modSp">
        <pc:chgData name="Мамытова Нургуль" userId="S::mamytova.nurgul@kaznu.kz::2bb22d7f-99ae-444f-a66c-b24e62130d98" providerId="AD" clId="Web-{E1DEF7FD-D347-4E1A-25ED-25AAB78FDA38}" dt="2020-09-24T18:15:52.712" v="774" actId="20577"/>
        <pc:sldMkLst>
          <pc:docMk/>
          <pc:sldMk cId="2701783673" sldId="273"/>
        </pc:sldMkLst>
        <pc:spChg chg="mod">
          <ac:chgData name="Мамытова Нургуль" userId="S::mamytova.nurgul@kaznu.kz::2bb22d7f-99ae-444f-a66c-b24e62130d98" providerId="AD" clId="Web-{E1DEF7FD-D347-4E1A-25ED-25AAB78FDA38}" dt="2020-09-24T18:15:52.712" v="774" actId="20577"/>
          <ac:spMkLst>
            <pc:docMk/>
            <pc:sldMk cId="2701783673" sldId="273"/>
            <ac:spMk id="2" creationId="{D08D12DA-B9F2-4179-94A9-47DA6A36B707}"/>
          </ac:spMkLst>
        </pc:spChg>
      </pc:sldChg>
      <pc:sldChg chg="delSp modSp">
        <pc:chgData name="Мамытова Нургуль" userId="S::mamytova.nurgul@kaznu.kz::2bb22d7f-99ae-444f-a66c-b24e62130d98" providerId="AD" clId="Web-{E1DEF7FD-D347-4E1A-25ED-25AAB78FDA38}" dt="2020-09-24T18:19:23.573" v="820" actId="20577"/>
        <pc:sldMkLst>
          <pc:docMk/>
          <pc:sldMk cId="792962110" sldId="274"/>
        </pc:sldMkLst>
        <pc:spChg chg="del">
          <ac:chgData name="Мамытова Нургуль" userId="S::mamytova.nurgul@kaznu.kz::2bb22d7f-99ae-444f-a66c-b24e62130d98" providerId="AD" clId="Web-{E1DEF7FD-D347-4E1A-25ED-25AAB78FDA38}" dt="2020-09-24T18:17:18.619" v="783"/>
          <ac:spMkLst>
            <pc:docMk/>
            <pc:sldMk cId="792962110" sldId="274"/>
            <ac:spMk id="2" creationId="{3ACEAFC5-2B0C-4633-B710-29E8AA6E95D1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19:23.573" v="820" actId="20577"/>
          <ac:spMkLst>
            <pc:docMk/>
            <pc:sldMk cId="792962110" sldId="274"/>
            <ac:spMk id="3" creationId="{29C10B88-6A0F-488F-BBAA-40274BEEEFFA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19:57.511" v="844" actId="20577"/>
        <pc:sldMkLst>
          <pc:docMk/>
          <pc:sldMk cId="656597265" sldId="275"/>
        </pc:sldMkLst>
        <pc:spChg chg="mod">
          <ac:chgData name="Мамытова Нургуль" userId="S::mamytova.nurgul@kaznu.kz::2bb22d7f-99ae-444f-a66c-b24e62130d98" providerId="AD" clId="Web-{E1DEF7FD-D347-4E1A-25ED-25AAB78FDA38}" dt="2020-09-24T18:19:42.902" v="828" actId="20577"/>
          <ac:spMkLst>
            <pc:docMk/>
            <pc:sldMk cId="656597265" sldId="275"/>
            <ac:spMk id="2" creationId="{79DE00DB-2489-492D-96C4-5E19CAD8FAF9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19:57.511" v="844" actId="20577"/>
          <ac:spMkLst>
            <pc:docMk/>
            <pc:sldMk cId="656597265" sldId="275"/>
            <ac:spMk id="5" creationId="{5013F7AB-285B-4A2F-9243-3E1789EA1941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28:32.813" v="968" actId="20577"/>
        <pc:sldMkLst>
          <pc:docMk/>
          <pc:sldMk cId="3045852126" sldId="276"/>
        </pc:sldMkLst>
        <pc:spChg chg="mod">
          <ac:chgData name="Мамытова Нургуль" userId="S::mamytova.nurgul@kaznu.kz::2bb22d7f-99ae-444f-a66c-b24e62130d98" providerId="AD" clId="Web-{E1DEF7FD-D347-4E1A-25ED-25AAB78FDA38}" dt="2020-09-24T18:22:12.466" v="852" actId="20577"/>
          <ac:spMkLst>
            <pc:docMk/>
            <pc:sldMk cId="3045852126" sldId="276"/>
            <ac:spMk id="2" creationId="{E57F9512-C95B-4108-9F15-0ED5DDF62FF5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28:32.813" v="968" actId="20577"/>
          <ac:spMkLst>
            <pc:docMk/>
            <pc:sldMk cId="3045852126" sldId="276"/>
            <ac:spMk id="3" creationId="{29DED3C3-CC98-48B2-80FD-72C9EF279F72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30:24.439" v="987" actId="20577"/>
        <pc:sldMkLst>
          <pc:docMk/>
          <pc:sldMk cId="2575598936" sldId="277"/>
        </pc:sldMkLst>
        <pc:spChg chg="mod">
          <ac:chgData name="Мамытова Нургуль" userId="S::mamytova.nurgul@kaznu.kz::2bb22d7f-99ae-444f-a66c-b24e62130d98" providerId="AD" clId="Web-{E1DEF7FD-D347-4E1A-25ED-25AAB78FDA38}" dt="2020-09-24T18:29:01.689" v="974" actId="20577"/>
          <ac:spMkLst>
            <pc:docMk/>
            <pc:sldMk cId="2575598936" sldId="277"/>
            <ac:spMk id="2" creationId="{D0A28842-C60B-42C3-95E9-730B1C0B549C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30:24.439" v="987" actId="20577"/>
          <ac:spMkLst>
            <pc:docMk/>
            <pc:sldMk cId="2575598936" sldId="277"/>
            <ac:spMk id="3" creationId="{9B0B2F64-A293-41C4-B1BD-B45A62375AEE}"/>
          </ac:spMkLst>
        </pc:spChg>
      </pc:sldChg>
      <pc:sldChg chg="modSp">
        <pc:chgData name="Мамытова Нургуль" userId="S::mamytova.nurgul@kaznu.kz::2bb22d7f-99ae-444f-a66c-b24e62130d98" providerId="AD" clId="Web-{E1DEF7FD-D347-4E1A-25ED-25AAB78FDA38}" dt="2020-09-24T18:42:51.853" v="1112" actId="20577"/>
        <pc:sldMkLst>
          <pc:docMk/>
          <pc:sldMk cId="3808356534" sldId="278"/>
        </pc:sldMkLst>
        <pc:spChg chg="mod">
          <ac:chgData name="Мамытова Нургуль" userId="S::mamytova.nurgul@kaznu.kz::2bb22d7f-99ae-444f-a66c-b24e62130d98" providerId="AD" clId="Web-{E1DEF7FD-D347-4E1A-25ED-25AAB78FDA38}" dt="2020-09-24T18:30:35.018" v="995" actId="20577"/>
          <ac:spMkLst>
            <pc:docMk/>
            <pc:sldMk cId="3808356534" sldId="278"/>
            <ac:spMk id="2" creationId="{53C9A9FF-04D5-46C4-9A31-34C9A034162B}"/>
          </ac:spMkLst>
        </pc:spChg>
        <pc:spChg chg="mod">
          <ac:chgData name="Мамытова Нургуль" userId="S::mamytova.nurgul@kaznu.kz::2bb22d7f-99ae-444f-a66c-b24e62130d98" providerId="AD" clId="Web-{E1DEF7FD-D347-4E1A-25ED-25AAB78FDA38}" dt="2020-09-24T18:42:51.853" v="1112" actId="20577"/>
          <ac:spMkLst>
            <pc:docMk/>
            <pc:sldMk cId="3808356534" sldId="278"/>
            <ac:spMk id="3" creationId="{A73614BE-3E02-4DF3-A241-BAFBF12E4277}"/>
          </ac:spMkLst>
        </pc:spChg>
      </pc:sldChg>
    </pc:docChg>
  </pc:docChgLst>
  <pc:docChgLst>
    <pc:chgData name="Мамытова Нургуль" userId="S::mamytova.nurgul@kaznu.kz::2bb22d7f-99ae-444f-a66c-b24e62130d98" providerId="AD" clId="Web-{C25BF7DA-43AA-343A-46FF-76577E743BE2}"/>
    <pc:docChg chg="modSld">
      <pc:chgData name="Мамытова Нургуль" userId="S::mamytova.nurgul@kaznu.kz::2bb22d7f-99ae-444f-a66c-b24e62130d98" providerId="AD" clId="Web-{C25BF7DA-43AA-343A-46FF-76577E743BE2}" dt="2020-09-24T18:52:31.469" v="104" actId="20577"/>
      <pc:docMkLst>
        <pc:docMk/>
      </pc:docMkLst>
      <pc:sldChg chg="modSp">
        <pc:chgData name="Мамытова Нургуль" userId="S::mamytova.nurgul@kaznu.kz::2bb22d7f-99ae-444f-a66c-b24e62130d98" providerId="AD" clId="Web-{C25BF7DA-43AA-343A-46FF-76577E743BE2}" dt="2020-09-24T18:52:31.422" v="103" actId="20577"/>
        <pc:sldMkLst>
          <pc:docMk/>
          <pc:sldMk cId="3808356534" sldId="278"/>
        </pc:sldMkLst>
        <pc:spChg chg="mod">
          <ac:chgData name="Мамытова Нургуль" userId="S::mamytova.nurgul@kaznu.kz::2bb22d7f-99ae-444f-a66c-b24e62130d98" providerId="AD" clId="Web-{C25BF7DA-43AA-343A-46FF-76577E743BE2}" dt="2020-09-24T18:52:31.422" v="103" actId="20577"/>
          <ac:spMkLst>
            <pc:docMk/>
            <pc:sldMk cId="3808356534" sldId="278"/>
            <ac:spMk id="3" creationId="{A73614BE-3E02-4DF3-A241-BAFBF12E4277}"/>
          </ac:spMkLst>
        </pc:spChg>
      </pc:sldChg>
    </pc:docChg>
  </pc:docChgLst>
  <pc:docChgLst>
    <pc:chgData name="Мамытова Нургуль" userId="S::mamytova.nurgul@kaznu.kz::2bb22d7f-99ae-444f-a66c-b24e62130d98" providerId="AD" clId="Web-{8ED99F86-1DBA-98C0-DF43-BF24779471F4}"/>
    <pc:docChg chg="modSld">
      <pc:chgData name="Мамытова Нургуль" userId="S::mamytova.nurgul@kaznu.kz::2bb22d7f-99ae-444f-a66c-b24e62130d98" providerId="AD" clId="Web-{8ED99F86-1DBA-98C0-DF43-BF24779471F4}" dt="2020-09-22T17:57:36.260" v="46" actId="20577"/>
      <pc:docMkLst>
        <pc:docMk/>
      </pc:docMkLst>
      <pc:sldChg chg="modSp">
        <pc:chgData name="Мамытова Нургуль" userId="S::mamytova.nurgul@kaznu.kz::2bb22d7f-99ae-444f-a66c-b24e62130d98" providerId="AD" clId="Web-{8ED99F86-1DBA-98C0-DF43-BF24779471F4}" dt="2020-09-22T17:55:55.071" v="22" actId="20577"/>
        <pc:sldMkLst>
          <pc:docMk/>
          <pc:sldMk cId="4219046636" sldId="266"/>
        </pc:sldMkLst>
        <pc:spChg chg="mod">
          <ac:chgData name="Мамытова Нургуль" userId="S::mamytova.nurgul@kaznu.kz::2bb22d7f-99ae-444f-a66c-b24e62130d98" providerId="AD" clId="Web-{8ED99F86-1DBA-98C0-DF43-BF24779471F4}" dt="2020-09-22T17:55:55.071" v="22" actId="20577"/>
          <ac:spMkLst>
            <pc:docMk/>
            <pc:sldMk cId="4219046636" sldId="266"/>
            <ac:spMk id="3" creationId="{FE2E43A4-200F-44D2-AE92-96939BD43127}"/>
          </ac:spMkLst>
        </pc:spChg>
      </pc:sldChg>
      <pc:sldChg chg="modSp">
        <pc:chgData name="Мамытова Нургуль" userId="S::mamytova.nurgul@kaznu.kz::2bb22d7f-99ae-444f-a66c-b24e62130d98" providerId="AD" clId="Web-{8ED99F86-1DBA-98C0-DF43-BF24779471F4}" dt="2020-09-22T17:57:31.354" v="45" actId="20577"/>
        <pc:sldMkLst>
          <pc:docMk/>
          <pc:sldMk cId="53169119" sldId="268"/>
        </pc:sldMkLst>
        <pc:spChg chg="mod">
          <ac:chgData name="Мамытова Нургуль" userId="S::mamytova.nurgul@kaznu.kz::2bb22d7f-99ae-444f-a66c-b24e62130d98" providerId="AD" clId="Web-{8ED99F86-1DBA-98C0-DF43-BF24779471F4}" dt="2020-09-22T17:57:31.354" v="45" actId="20577"/>
          <ac:spMkLst>
            <pc:docMk/>
            <pc:sldMk cId="53169119" sldId="268"/>
            <ac:spMk id="3" creationId="{152101BE-103B-45FC-8300-54A666D1F3B6}"/>
          </ac:spMkLst>
        </pc:spChg>
      </pc:sldChg>
      <pc:sldChg chg="modSp">
        <pc:chgData name="Мамытова Нургуль" userId="S::mamytova.nurgul@kaznu.kz::2bb22d7f-99ae-444f-a66c-b24e62130d98" providerId="AD" clId="Web-{8ED99F86-1DBA-98C0-DF43-BF24779471F4}" dt="2020-09-22T17:56:50.510" v="34" actId="20577"/>
        <pc:sldMkLst>
          <pc:docMk/>
          <pc:sldMk cId="2179971089" sldId="269"/>
        </pc:sldMkLst>
        <pc:spChg chg="mod">
          <ac:chgData name="Мамытова Нургуль" userId="S::mamytova.nurgul@kaznu.kz::2bb22d7f-99ae-444f-a66c-b24e62130d98" providerId="AD" clId="Web-{8ED99F86-1DBA-98C0-DF43-BF24779471F4}" dt="2020-09-22T17:56:50.510" v="34" actId="20577"/>
          <ac:spMkLst>
            <pc:docMk/>
            <pc:sldMk cId="2179971089" sldId="269"/>
            <ac:spMk id="3" creationId="{AEBC3A9B-439C-4807-A544-D73CFF9C9DAB}"/>
          </ac:spMkLst>
        </pc:spChg>
      </pc:sldChg>
    </pc:docChg>
  </pc:docChgLst>
  <pc:docChgLst>
    <pc:chgData name="Мамытова Нургуль" userId="S::mamytova.nurgul@kaznu.kz::2bb22d7f-99ae-444f-a66c-b24e62130d98" providerId="AD" clId="Web-{34FDE562-8D30-5FD8-57F1-F1FA941EDFFE}"/>
    <pc:docChg chg="modSld">
      <pc:chgData name="Мамытова Нургуль" userId="S::mamytova.nurgul@kaznu.kz::2bb22d7f-99ae-444f-a66c-b24e62130d98" providerId="AD" clId="Web-{34FDE562-8D30-5FD8-57F1-F1FA941EDFFE}" dt="2020-09-24T18:56:07.612" v="0"/>
      <pc:docMkLst>
        <pc:docMk/>
      </pc:docMkLst>
      <pc:sldChg chg="addSp">
        <pc:chgData name="Мамытова Нургуль" userId="S::mamytova.nurgul@kaznu.kz::2bb22d7f-99ae-444f-a66c-b24e62130d98" providerId="AD" clId="Web-{34FDE562-8D30-5FD8-57F1-F1FA941EDFFE}" dt="2020-09-24T18:56:07.612" v="0"/>
        <pc:sldMkLst>
          <pc:docMk/>
          <pc:sldMk cId="1351651579" sldId="256"/>
        </pc:sldMkLst>
        <pc:spChg chg="add">
          <ac:chgData name="Мамытова Нургуль" userId="S::mamytova.nurgul@kaznu.kz::2bb22d7f-99ae-444f-a66c-b24e62130d98" providerId="AD" clId="Web-{34FDE562-8D30-5FD8-57F1-F1FA941EDFFE}" dt="2020-09-24T18:56:07.612" v="0"/>
          <ac:spMkLst>
            <pc:docMk/>
            <pc:sldMk cId="1351651579" sldId="256"/>
            <ac:spMk id="3" creationId="{7F62E167-E672-4D6B-8B3F-A14309D02397}"/>
          </ac:spMkLst>
        </pc:spChg>
      </pc:sldChg>
    </pc:docChg>
  </pc:docChgLst>
  <pc:docChgLst>
    <pc:chgData name="Мамытова Нургуль" userId="2bb22d7f-99ae-444f-a66c-b24e62130d98" providerId="ADAL" clId="{159836A5-4835-4FC3-A02C-B1861C265C83}"/>
    <pc:docChg chg="modSld sldOrd">
      <pc:chgData name="Мамытова Нургуль" userId="2bb22d7f-99ae-444f-a66c-b24e62130d98" providerId="ADAL" clId="{159836A5-4835-4FC3-A02C-B1861C265C83}" dt="2020-09-23T03:46:23.171" v="1"/>
      <pc:docMkLst>
        <pc:docMk/>
      </pc:docMkLst>
      <pc:sldChg chg="ord">
        <pc:chgData name="Мамытова Нургуль" userId="2bb22d7f-99ae-444f-a66c-b24e62130d98" providerId="ADAL" clId="{159836A5-4835-4FC3-A02C-B1861C265C83}" dt="2020-09-23T03:46:23.171" v="1"/>
        <pc:sldMkLst>
          <pc:docMk/>
          <pc:sldMk cId="2179971089" sldId="269"/>
        </pc:sldMkLst>
      </pc:sldChg>
    </pc:docChg>
  </pc:docChgLst>
  <pc:docChgLst>
    <pc:chgData name="Мамытова Нургуль" userId="S::mamytova.nurgul@kaznu.kz::2bb22d7f-99ae-444f-a66c-b24e62130d98" providerId="AD" clId="Web-{13BC6898-6146-45CB-8627-ACA80F5002F9}"/>
    <pc:docChg chg="modSld">
      <pc:chgData name="Мамытова Нургуль" userId="S::mamytova.nurgul@kaznu.kz::2bb22d7f-99ae-444f-a66c-b24e62130d98" providerId="AD" clId="Web-{13BC6898-6146-45CB-8627-ACA80F5002F9}" dt="2020-09-25T15:36:24.082" v="211" actId="20577"/>
      <pc:docMkLst>
        <pc:docMk/>
      </pc:docMkLst>
      <pc:sldChg chg="modSp">
        <pc:chgData name="Мамытова Нургуль" userId="S::mamytova.nurgul@kaznu.kz::2bb22d7f-99ae-444f-a66c-b24e62130d98" providerId="AD" clId="Web-{13BC6898-6146-45CB-8627-ACA80F5002F9}" dt="2020-09-25T15:04:28.112" v="28" actId="20577"/>
        <pc:sldMkLst>
          <pc:docMk/>
          <pc:sldMk cId="1945182931" sldId="264"/>
        </pc:sldMkLst>
        <pc:spChg chg="mod">
          <ac:chgData name="Мамытова Нургуль" userId="S::mamytova.nurgul@kaznu.kz::2bb22d7f-99ae-444f-a66c-b24e62130d98" providerId="AD" clId="Web-{13BC6898-6146-45CB-8627-ACA80F5002F9}" dt="2020-09-25T15:04:28.112" v="28" actId="20577"/>
          <ac:spMkLst>
            <pc:docMk/>
            <pc:sldMk cId="1945182931" sldId="264"/>
            <ac:spMk id="3" creationId="{CFC2290A-89D1-4C32-8654-4DB33CC9C6AD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05:37.024" v="35" actId="20577"/>
        <pc:sldMkLst>
          <pc:docMk/>
          <pc:sldMk cId="1634671678" sldId="265"/>
        </pc:sldMkLst>
        <pc:spChg chg="mod">
          <ac:chgData name="Мамытова Нургуль" userId="S::mamytova.nurgul@kaznu.kz::2bb22d7f-99ae-444f-a66c-b24e62130d98" providerId="AD" clId="Web-{13BC6898-6146-45CB-8627-ACA80F5002F9}" dt="2020-09-25T15:05:37.024" v="35" actId="20577"/>
          <ac:spMkLst>
            <pc:docMk/>
            <pc:sldMk cId="1634671678" sldId="265"/>
            <ac:spMk id="6" creationId="{FC96C677-1443-4D5D-A165-945125C31709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12:01.040" v="118" actId="20577"/>
        <pc:sldMkLst>
          <pc:docMk/>
          <pc:sldMk cId="4219046636" sldId="266"/>
        </pc:sldMkLst>
        <pc:spChg chg="mod">
          <ac:chgData name="Мамытова Нургуль" userId="S::mamytova.nurgul@kaznu.kz::2bb22d7f-99ae-444f-a66c-b24e62130d98" providerId="AD" clId="Web-{13BC6898-6146-45CB-8627-ACA80F5002F9}" dt="2020-09-25T15:12:01.040" v="118" actId="20577"/>
          <ac:spMkLst>
            <pc:docMk/>
            <pc:sldMk cId="4219046636" sldId="266"/>
            <ac:spMk id="3" creationId="{FE2E43A4-200F-44D2-AE92-96939BD43127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08:25.725" v="66" actId="20577"/>
        <pc:sldMkLst>
          <pc:docMk/>
          <pc:sldMk cId="3530994354" sldId="271"/>
        </pc:sldMkLst>
        <pc:spChg chg="mod">
          <ac:chgData name="Мамытова Нургуль" userId="S::mamytova.nurgul@kaznu.kz::2bb22d7f-99ae-444f-a66c-b24e62130d98" providerId="AD" clId="Web-{13BC6898-6146-45CB-8627-ACA80F5002F9}" dt="2020-09-25T15:08:25.725" v="66" actId="20577"/>
          <ac:spMkLst>
            <pc:docMk/>
            <pc:sldMk cId="3530994354" sldId="271"/>
            <ac:spMk id="4" creationId="{1274556E-5B38-4A90-8036-47A9E71AC1A2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25:43.419" v="120" actId="14100"/>
        <pc:sldMkLst>
          <pc:docMk/>
          <pc:sldMk cId="3218657418" sldId="272"/>
        </pc:sldMkLst>
        <pc:spChg chg="mod">
          <ac:chgData name="Мамытова Нургуль" userId="S::mamytova.nurgul@kaznu.kz::2bb22d7f-99ae-444f-a66c-b24e62130d98" providerId="AD" clId="Web-{13BC6898-6146-45CB-8627-ACA80F5002F9}" dt="2020-09-25T15:25:43.419" v="120" actId="14100"/>
          <ac:spMkLst>
            <pc:docMk/>
            <pc:sldMk cId="3218657418" sldId="272"/>
            <ac:spMk id="3" creationId="{81B642C6-EDDE-4D7E-8055-ABADA7664009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26:26.188" v="135" actId="20577"/>
        <pc:sldMkLst>
          <pc:docMk/>
          <pc:sldMk cId="656597265" sldId="275"/>
        </pc:sldMkLst>
        <pc:spChg chg="mod">
          <ac:chgData name="Мамытова Нургуль" userId="S::mamytova.nurgul@kaznu.kz::2bb22d7f-99ae-444f-a66c-b24e62130d98" providerId="AD" clId="Web-{13BC6898-6146-45CB-8627-ACA80F5002F9}" dt="2020-09-25T15:26:26.188" v="135" actId="20577"/>
          <ac:spMkLst>
            <pc:docMk/>
            <pc:sldMk cId="656597265" sldId="275"/>
            <ac:spMk id="2" creationId="{79DE00DB-2489-492D-96C4-5E19CAD8FAF9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26:50.175" v="152" actId="20577"/>
        <pc:sldMkLst>
          <pc:docMk/>
          <pc:sldMk cId="3045852126" sldId="276"/>
        </pc:sldMkLst>
        <pc:spChg chg="mod">
          <ac:chgData name="Мамытова Нургуль" userId="S::mamytova.nurgul@kaznu.kz::2bb22d7f-99ae-444f-a66c-b24e62130d98" providerId="AD" clId="Web-{13BC6898-6146-45CB-8627-ACA80F5002F9}" dt="2020-09-25T15:26:50.175" v="152" actId="20577"/>
          <ac:spMkLst>
            <pc:docMk/>
            <pc:sldMk cId="3045852126" sldId="276"/>
            <ac:spMk id="2" creationId="{E57F9512-C95B-4108-9F15-0ED5DDF62FF5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36:24.082" v="210" actId="20577"/>
        <pc:sldMkLst>
          <pc:docMk/>
          <pc:sldMk cId="2575598936" sldId="277"/>
        </pc:sldMkLst>
        <pc:spChg chg="mod">
          <ac:chgData name="Мамытова Нургуль" userId="S::mamytova.nurgul@kaznu.kz::2bb22d7f-99ae-444f-a66c-b24e62130d98" providerId="AD" clId="Web-{13BC6898-6146-45CB-8627-ACA80F5002F9}" dt="2020-09-25T15:36:24.082" v="210" actId="20577"/>
          <ac:spMkLst>
            <pc:docMk/>
            <pc:sldMk cId="2575598936" sldId="277"/>
            <ac:spMk id="3" creationId="{9B0B2F64-A293-41C4-B1BD-B45A62375AEE}"/>
          </ac:spMkLst>
        </pc:spChg>
      </pc:sldChg>
      <pc:sldChg chg="modSp">
        <pc:chgData name="Мамытова Нургуль" userId="S::mamytova.nurgul@kaznu.kz::2bb22d7f-99ae-444f-a66c-b24e62130d98" providerId="AD" clId="Web-{13BC6898-6146-45CB-8627-ACA80F5002F9}" dt="2020-09-25T15:29:51.956" v="169" actId="20577"/>
        <pc:sldMkLst>
          <pc:docMk/>
          <pc:sldMk cId="3808356534" sldId="278"/>
        </pc:sldMkLst>
        <pc:spChg chg="mod">
          <ac:chgData name="Мамытова Нургуль" userId="S::mamytova.nurgul@kaznu.kz::2bb22d7f-99ae-444f-a66c-b24e62130d98" providerId="AD" clId="Web-{13BC6898-6146-45CB-8627-ACA80F5002F9}" dt="2020-09-25T15:29:51.956" v="169" actId="20577"/>
          <ac:spMkLst>
            <pc:docMk/>
            <pc:sldMk cId="3808356534" sldId="278"/>
            <ac:spMk id="3" creationId="{A73614BE-3E02-4DF3-A241-BAFBF12E427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F86BA-64A9-415C-829E-25095457E5F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D07DC3-5F08-41BF-9A8F-E8428799ECEE}">
      <dgm:prSet/>
      <dgm:spPr/>
      <dgm:t>
        <a:bodyPr/>
        <a:lstStyle/>
        <a:p>
          <a:pPr rtl="0"/>
          <a:r>
            <a:rPr lang="ru-RU"/>
            <a:t>1) </a:t>
          </a:r>
          <a:r>
            <a:rPr lang="ru-RU" err="1"/>
            <a:t>жасушадан</a:t>
          </a:r>
          <a:r>
            <a:rPr lang="ru-RU"/>
            <a:t> </a:t>
          </a:r>
          <a:r>
            <a:rPr lang="ru-RU" err="1"/>
            <a:t>тыс</a:t>
          </a:r>
          <a:r>
            <a:rPr lang="ru-RU"/>
            <a:t> матрикс </a:t>
          </a:r>
          <a:r>
            <a:rPr lang="ru-RU" err="1"/>
            <a:t>құруға</a:t>
          </a:r>
          <a:r>
            <a:rPr lang="ru-RU"/>
            <a:t> </a:t>
          </a:r>
          <a:r>
            <a:rPr lang="ru-RU" err="1"/>
            <a:t>қабілетті</a:t>
          </a:r>
          <a:r>
            <a:rPr lang="ru-RU"/>
            <a:t> </a:t>
          </a:r>
          <a:r>
            <a:rPr lang="ru-RU" err="1"/>
            <a:t>жасушалар</a:t>
          </a:r>
          <a:r>
            <a:rPr lang="ru-RU"/>
            <a:t>;</a:t>
          </a:r>
          <a:endParaRPr lang="en-US"/>
        </a:p>
      </dgm:t>
    </dgm:pt>
    <dgm:pt modelId="{D908D82F-DB38-4845-9331-4CE6CF2019F0}" type="parTrans" cxnId="{626685C2-F9F7-4290-BBE6-5CD28E5F1DF2}">
      <dgm:prSet/>
      <dgm:spPr/>
      <dgm:t>
        <a:bodyPr/>
        <a:lstStyle/>
        <a:p>
          <a:endParaRPr lang="en-US"/>
        </a:p>
      </dgm:t>
    </dgm:pt>
    <dgm:pt modelId="{C78C584D-6E92-4E3D-9A07-83569CFA20DB}" type="sibTrans" cxnId="{626685C2-F9F7-4290-BBE6-5CD28E5F1DF2}">
      <dgm:prSet/>
      <dgm:spPr/>
      <dgm:t>
        <a:bodyPr/>
        <a:lstStyle/>
        <a:p>
          <a:endParaRPr lang="en-US"/>
        </a:p>
      </dgm:t>
    </dgm:pt>
    <dgm:pt modelId="{9EE1CB78-CE6F-432B-80C9-B8440002C207}">
      <dgm:prSet/>
      <dgm:spPr/>
      <dgm:t>
        <a:bodyPr/>
        <a:lstStyle/>
        <a:p>
          <a:r>
            <a:rPr lang="ru-RU"/>
            <a:t>2) </a:t>
          </a:r>
          <a:r>
            <a:rPr lang="ru-RU" err="1"/>
            <a:t>жасуша</a:t>
          </a:r>
          <a:r>
            <a:rPr lang="ru-RU"/>
            <a:t> </a:t>
          </a:r>
          <a:r>
            <a:rPr lang="ru-RU" err="1"/>
            <a:t>трансплантациясы</a:t>
          </a:r>
          <a:r>
            <a:rPr lang="ru-RU"/>
            <a:t> </a:t>
          </a:r>
          <a:r>
            <a:rPr lang="ru-RU" err="1"/>
            <a:t>үшін</a:t>
          </a:r>
          <a:r>
            <a:rPr lang="ru-RU"/>
            <a:t> </a:t>
          </a:r>
          <a:r>
            <a:rPr lang="ru-RU" err="1"/>
            <a:t>қолайлы</a:t>
          </a:r>
          <a:r>
            <a:rPr lang="ru-RU"/>
            <a:t> </a:t>
          </a:r>
          <a:r>
            <a:rPr lang="ru-RU" err="1"/>
            <a:t>биологиялық</a:t>
          </a:r>
          <a:r>
            <a:rPr lang="ru-RU"/>
            <a:t> </a:t>
          </a:r>
          <a:r>
            <a:rPr lang="ru-RU" err="1"/>
            <a:t>ыдырайтын</a:t>
          </a:r>
          <a:r>
            <a:rPr lang="ru-RU"/>
            <a:t> (матрикс);</a:t>
          </a:r>
          <a:endParaRPr lang="en-US"/>
        </a:p>
      </dgm:t>
    </dgm:pt>
    <dgm:pt modelId="{88ADC9BA-79C6-4DC9-8280-0B8CFCAA576A}" type="parTrans" cxnId="{24EFE607-CCC4-45A7-A99A-F7EC952B733D}">
      <dgm:prSet/>
      <dgm:spPr/>
      <dgm:t>
        <a:bodyPr/>
        <a:lstStyle/>
        <a:p>
          <a:endParaRPr lang="en-US"/>
        </a:p>
      </dgm:t>
    </dgm:pt>
    <dgm:pt modelId="{EFD7BA70-81CA-44B9-8D76-419839BC06B6}" type="sibTrans" cxnId="{24EFE607-CCC4-45A7-A99A-F7EC952B733D}">
      <dgm:prSet/>
      <dgm:spPr/>
      <dgm:t>
        <a:bodyPr/>
        <a:lstStyle/>
        <a:p>
          <a:endParaRPr lang="en-US"/>
        </a:p>
      </dgm:t>
    </dgm:pt>
    <dgm:pt modelId="{CB2A3A25-056B-45D7-8AC5-CEB948C748E6}">
      <dgm:prSet/>
      <dgm:spPr/>
      <dgm:t>
        <a:bodyPr/>
        <a:lstStyle/>
        <a:p>
          <a:r>
            <a:rPr lang="ru-RU"/>
            <a:t>3) </a:t>
          </a:r>
          <a:r>
            <a:rPr lang="ru-RU" err="1"/>
            <a:t>зақымдалған</a:t>
          </a:r>
          <a:r>
            <a:rPr lang="ru-RU"/>
            <a:t> </a:t>
          </a:r>
          <a:r>
            <a:rPr lang="ru-RU" err="1"/>
            <a:t>ұлпалардың</a:t>
          </a:r>
          <a:r>
            <a:rPr lang="ru-RU"/>
            <a:t> </a:t>
          </a:r>
          <a:r>
            <a:rPr lang="ru-RU" err="1"/>
            <a:t>жасушаларына</a:t>
          </a:r>
          <a:r>
            <a:rPr lang="ru-RU"/>
            <a:t> </a:t>
          </a:r>
          <a:r>
            <a:rPr lang="ru-RU" err="1"/>
            <a:t>биостимуляциялық</a:t>
          </a:r>
          <a:r>
            <a:rPr lang="ru-RU"/>
            <a:t> </a:t>
          </a:r>
          <a:r>
            <a:rPr lang="ru-RU" err="1"/>
            <a:t>әсер</a:t>
          </a:r>
          <a:r>
            <a:rPr lang="ru-RU"/>
            <a:t> </a:t>
          </a:r>
          <a:r>
            <a:rPr lang="ru-RU" err="1"/>
            <a:t>ететін</a:t>
          </a:r>
          <a:r>
            <a:rPr lang="ru-RU"/>
            <a:t> </a:t>
          </a:r>
          <a:r>
            <a:rPr lang="ru-RU" err="1"/>
            <a:t>биобелсенді</a:t>
          </a:r>
          <a:r>
            <a:rPr lang="ru-RU"/>
            <a:t> </a:t>
          </a:r>
          <a:r>
            <a:rPr lang="ru-RU" err="1"/>
            <a:t>молекулалар</a:t>
          </a:r>
          <a:r>
            <a:rPr lang="ru-RU"/>
            <a:t> (</a:t>
          </a:r>
          <a:r>
            <a:rPr lang="ru-RU" err="1"/>
            <a:t>цитокиндер</a:t>
          </a:r>
          <a:r>
            <a:rPr lang="ru-RU"/>
            <a:t>, </a:t>
          </a:r>
          <a:r>
            <a:rPr lang="ru-RU" err="1"/>
            <a:t>өсу</a:t>
          </a:r>
          <a:r>
            <a:rPr lang="ru-RU"/>
            <a:t> </a:t>
          </a:r>
          <a:r>
            <a:rPr lang="ru-RU" err="1"/>
            <a:t>факторлары</a:t>
          </a:r>
          <a:r>
            <a:rPr lang="ru-RU"/>
            <a:t>).</a:t>
          </a:r>
          <a:endParaRPr lang="en-US"/>
        </a:p>
      </dgm:t>
    </dgm:pt>
    <dgm:pt modelId="{56030EBA-22BF-4681-92DE-966B7FC5CF4A}" type="parTrans" cxnId="{CAB65EDD-D89D-4A77-83CB-84C0B4EEFD94}">
      <dgm:prSet/>
      <dgm:spPr/>
      <dgm:t>
        <a:bodyPr/>
        <a:lstStyle/>
        <a:p>
          <a:endParaRPr lang="en-US"/>
        </a:p>
      </dgm:t>
    </dgm:pt>
    <dgm:pt modelId="{55EEEFF4-86EE-48F7-8009-7DDCEC5BBFF5}" type="sibTrans" cxnId="{CAB65EDD-D89D-4A77-83CB-84C0B4EEFD94}">
      <dgm:prSet/>
      <dgm:spPr/>
      <dgm:t>
        <a:bodyPr/>
        <a:lstStyle/>
        <a:p>
          <a:endParaRPr lang="en-US"/>
        </a:p>
      </dgm:t>
    </dgm:pt>
    <dgm:pt modelId="{75A9B43B-2D7B-4243-98EA-CBCB8410C535}" type="pres">
      <dgm:prSet presAssocID="{75AF86BA-64A9-415C-829E-25095457E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AF14DD-47D1-4AC6-A99A-43BB7FA01E61}" type="pres">
      <dgm:prSet presAssocID="{EAD07DC3-5F08-41BF-9A8F-E8428799ECEE}" presName="hierRoot1" presStyleCnt="0"/>
      <dgm:spPr/>
    </dgm:pt>
    <dgm:pt modelId="{8DEB7EDC-15DB-4954-8A96-3AC35923FC93}" type="pres">
      <dgm:prSet presAssocID="{EAD07DC3-5F08-41BF-9A8F-E8428799ECEE}" presName="composite" presStyleCnt="0"/>
      <dgm:spPr/>
    </dgm:pt>
    <dgm:pt modelId="{2FB6F298-711D-4938-8246-2A33520C4071}" type="pres">
      <dgm:prSet presAssocID="{EAD07DC3-5F08-41BF-9A8F-E8428799ECEE}" presName="background" presStyleLbl="node0" presStyleIdx="0" presStyleCnt="3"/>
      <dgm:spPr/>
    </dgm:pt>
    <dgm:pt modelId="{E1234610-DB4D-4CAD-8E92-BF4D6C54E814}" type="pres">
      <dgm:prSet presAssocID="{EAD07DC3-5F08-41BF-9A8F-E8428799ECE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7CB59-1CF8-49D8-BD0B-2359E2E75DED}" type="pres">
      <dgm:prSet presAssocID="{EAD07DC3-5F08-41BF-9A8F-E8428799ECEE}" presName="hierChild2" presStyleCnt="0"/>
      <dgm:spPr/>
    </dgm:pt>
    <dgm:pt modelId="{828D7E1C-FEC5-408B-AC82-3B1AC68DEEDD}" type="pres">
      <dgm:prSet presAssocID="{9EE1CB78-CE6F-432B-80C9-B8440002C207}" presName="hierRoot1" presStyleCnt="0"/>
      <dgm:spPr/>
    </dgm:pt>
    <dgm:pt modelId="{38C0CC92-4E91-4304-9D0F-EA5C830CFF39}" type="pres">
      <dgm:prSet presAssocID="{9EE1CB78-CE6F-432B-80C9-B8440002C207}" presName="composite" presStyleCnt="0"/>
      <dgm:spPr/>
    </dgm:pt>
    <dgm:pt modelId="{5FE377C5-9820-4962-99CD-B1F683F5151C}" type="pres">
      <dgm:prSet presAssocID="{9EE1CB78-CE6F-432B-80C9-B8440002C207}" presName="background" presStyleLbl="node0" presStyleIdx="1" presStyleCnt="3"/>
      <dgm:spPr/>
    </dgm:pt>
    <dgm:pt modelId="{4C1D8E5D-8F43-4083-9F40-05CCEB47657F}" type="pres">
      <dgm:prSet presAssocID="{9EE1CB78-CE6F-432B-80C9-B8440002C207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611F0-2A77-426E-BB5C-7185C196B606}" type="pres">
      <dgm:prSet presAssocID="{9EE1CB78-CE6F-432B-80C9-B8440002C207}" presName="hierChild2" presStyleCnt="0"/>
      <dgm:spPr/>
    </dgm:pt>
    <dgm:pt modelId="{90BB324F-35AD-4B32-A39F-4F9691348916}" type="pres">
      <dgm:prSet presAssocID="{CB2A3A25-056B-45D7-8AC5-CEB948C748E6}" presName="hierRoot1" presStyleCnt="0"/>
      <dgm:spPr/>
    </dgm:pt>
    <dgm:pt modelId="{29F52CEA-3800-4310-9FE2-B36A70322D18}" type="pres">
      <dgm:prSet presAssocID="{CB2A3A25-056B-45D7-8AC5-CEB948C748E6}" presName="composite" presStyleCnt="0"/>
      <dgm:spPr/>
    </dgm:pt>
    <dgm:pt modelId="{78AED825-F2B6-40FF-86DB-D909A26C022C}" type="pres">
      <dgm:prSet presAssocID="{CB2A3A25-056B-45D7-8AC5-CEB948C748E6}" presName="background" presStyleLbl="node0" presStyleIdx="2" presStyleCnt="3"/>
      <dgm:spPr/>
    </dgm:pt>
    <dgm:pt modelId="{02824D08-C1EE-4D7C-AFF4-76720377596D}" type="pres">
      <dgm:prSet presAssocID="{CB2A3A25-056B-45D7-8AC5-CEB948C748E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C88D2-DA5E-4D2B-9C82-FDDD848CEF3D}" type="pres">
      <dgm:prSet presAssocID="{CB2A3A25-056B-45D7-8AC5-CEB948C748E6}" presName="hierChild2" presStyleCnt="0"/>
      <dgm:spPr/>
    </dgm:pt>
  </dgm:ptLst>
  <dgm:cxnLst>
    <dgm:cxn modelId="{626685C2-F9F7-4290-BBE6-5CD28E5F1DF2}" srcId="{75AF86BA-64A9-415C-829E-25095457E5F1}" destId="{EAD07DC3-5F08-41BF-9A8F-E8428799ECEE}" srcOrd="0" destOrd="0" parTransId="{D908D82F-DB38-4845-9331-4CE6CF2019F0}" sibTransId="{C78C584D-6E92-4E3D-9A07-83569CFA20DB}"/>
    <dgm:cxn modelId="{685AD981-ADEC-4992-BF6D-84C1D2109D7B}" type="presOf" srcId="{9EE1CB78-CE6F-432B-80C9-B8440002C207}" destId="{4C1D8E5D-8F43-4083-9F40-05CCEB47657F}" srcOrd="0" destOrd="0" presId="urn:microsoft.com/office/officeart/2005/8/layout/hierarchy1"/>
    <dgm:cxn modelId="{C63B3267-C658-4770-B7A9-2F896D1FA9F1}" type="presOf" srcId="{CB2A3A25-056B-45D7-8AC5-CEB948C748E6}" destId="{02824D08-C1EE-4D7C-AFF4-76720377596D}" srcOrd="0" destOrd="0" presId="urn:microsoft.com/office/officeart/2005/8/layout/hierarchy1"/>
    <dgm:cxn modelId="{2985CD33-0C10-44F0-B75D-DBD0D9C94F00}" type="presOf" srcId="{75AF86BA-64A9-415C-829E-25095457E5F1}" destId="{75A9B43B-2D7B-4243-98EA-CBCB8410C535}" srcOrd="0" destOrd="0" presId="urn:microsoft.com/office/officeart/2005/8/layout/hierarchy1"/>
    <dgm:cxn modelId="{DB985DB7-CEFB-43E7-98D6-650963129970}" type="presOf" srcId="{EAD07DC3-5F08-41BF-9A8F-E8428799ECEE}" destId="{E1234610-DB4D-4CAD-8E92-BF4D6C54E814}" srcOrd="0" destOrd="0" presId="urn:microsoft.com/office/officeart/2005/8/layout/hierarchy1"/>
    <dgm:cxn modelId="{24EFE607-CCC4-45A7-A99A-F7EC952B733D}" srcId="{75AF86BA-64A9-415C-829E-25095457E5F1}" destId="{9EE1CB78-CE6F-432B-80C9-B8440002C207}" srcOrd="1" destOrd="0" parTransId="{88ADC9BA-79C6-4DC9-8280-0B8CFCAA576A}" sibTransId="{EFD7BA70-81CA-44B9-8D76-419839BC06B6}"/>
    <dgm:cxn modelId="{CAB65EDD-D89D-4A77-83CB-84C0B4EEFD94}" srcId="{75AF86BA-64A9-415C-829E-25095457E5F1}" destId="{CB2A3A25-056B-45D7-8AC5-CEB948C748E6}" srcOrd="2" destOrd="0" parTransId="{56030EBA-22BF-4681-92DE-966B7FC5CF4A}" sibTransId="{55EEEFF4-86EE-48F7-8009-7DDCEC5BBFF5}"/>
    <dgm:cxn modelId="{B794E975-6371-43EB-B7A5-A90E767B7638}" type="presParOf" srcId="{75A9B43B-2D7B-4243-98EA-CBCB8410C535}" destId="{ACAF14DD-47D1-4AC6-A99A-43BB7FA01E61}" srcOrd="0" destOrd="0" presId="urn:microsoft.com/office/officeart/2005/8/layout/hierarchy1"/>
    <dgm:cxn modelId="{0B8F3166-CF58-4027-9B54-3AADAB21D38E}" type="presParOf" srcId="{ACAF14DD-47D1-4AC6-A99A-43BB7FA01E61}" destId="{8DEB7EDC-15DB-4954-8A96-3AC35923FC93}" srcOrd="0" destOrd="0" presId="urn:microsoft.com/office/officeart/2005/8/layout/hierarchy1"/>
    <dgm:cxn modelId="{3B97F620-D6C1-46C7-A912-60BCF4512911}" type="presParOf" srcId="{8DEB7EDC-15DB-4954-8A96-3AC35923FC93}" destId="{2FB6F298-711D-4938-8246-2A33520C4071}" srcOrd="0" destOrd="0" presId="urn:microsoft.com/office/officeart/2005/8/layout/hierarchy1"/>
    <dgm:cxn modelId="{409AA80E-3E7D-4034-B3BF-2C031A2A493C}" type="presParOf" srcId="{8DEB7EDC-15DB-4954-8A96-3AC35923FC93}" destId="{E1234610-DB4D-4CAD-8E92-BF4D6C54E814}" srcOrd="1" destOrd="0" presId="urn:microsoft.com/office/officeart/2005/8/layout/hierarchy1"/>
    <dgm:cxn modelId="{6CBAACA7-EA28-4155-8969-C7DAC5751338}" type="presParOf" srcId="{ACAF14DD-47D1-4AC6-A99A-43BB7FA01E61}" destId="{C407CB59-1CF8-49D8-BD0B-2359E2E75DED}" srcOrd="1" destOrd="0" presId="urn:microsoft.com/office/officeart/2005/8/layout/hierarchy1"/>
    <dgm:cxn modelId="{BA33B6DC-6D2B-4B24-AA5B-CD885871DD03}" type="presParOf" srcId="{75A9B43B-2D7B-4243-98EA-CBCB8410C535}" destId="{828D7E1C-FEC5-408B-AC82-3B1AC68DEEDD}" srcOrd="1" destOrd="0" presId="urn:microsoft.com/office/officeart/2005/8/layout/hierarchy1"/>
    <dgm:cxn modelId="{9B93597D-BF6C-4B25-869D-9D9393454F80}" type="presParOf" srcId="{828D7E1C-FEC5-408B-AC82-3B1AC68DEEDD}" destId="{38C0CC92-4E91-4304-9D0F-EA5C830CFF39}" srcOrd="0" destOrd="0" presId="urn:microsoft.com/office/officeart/2005/8/layout/hierarchy1"/>
    <dgm:cxn modelId="{6A4C96AD-7C54-4922-8F77-7BE7AD571C31}" type="presParOf" srcId="{38C0CC92-4E91-4304-9D0F-EA5C830CFF39}" destId="{5FE377C5-9820-4962-99CD-B1F683F5151C}" srcOrd="0" destOrd="0" presId="urn:microsoft.com/office/officeart/2005/8/layout/hierarchy1"/>
    <dgm:cxn modelId="{FA5B6562-579B-46EA-BDBE-555FFA56A868}" type="presParOf" srcId="{38C0CC92-4E91-4304-9D0F-EA5C830CFF39}" destId="{4C1D8E5D-8F43-4083-9F40-05CCEB47657F}" srcOrd="1" destOrd="0" presId="urn:microsoft.com/office/officeart/2005/8/layout/hierarchy1"/>
    <dgm:cxn modelId="{6358480F-CCCB-4543-A50A-ED876F795495}" type="presParOf" srcId="{828D7E1C-FEC5-408B-AC82-3B1AC68DEEDD}" destId="{E99611F0-2A77-426E-BB5C-7185C196B606}" srcOrd="1" destOrd="0" presId="urn:microsoft.com/office/officeart/2005/8/layout/hierarchy1"/>
    <dgm:cxn modelId="{A3DEDEAB-CD60-4C31-A6C9-054078A9CD35}" type="presParOf" srcId="{75A9B43B-2D7B-4243-98EA-CBCB8410C535}" destId="{90BB324F-35AD-4B32-A39F-4F9691348916}" srcOrd="2" destOrd="0" presId="urn:microsoft.com/office/officeart/2005/8/layout/hierarchy1"/>
    <dgm:cxn modelId="{934121B5-3A35-4523-A23F-79F3AE73D170}" type="presParOf" srcId="{90BB324F-35AD-4B32-A39F-4F9691348916}" destId="{29F52CEA-3800-4310-9FE2-B36A70322D18}" srcOrd="0" destOrd="0" presId="urn:microsoft.com/office/officeart/2005/8/layout/hierarchy1"/>
    <dgm:cxn modelId="{003144E1-2E6E-4284-AB59-0BD2195A7BB2}" type="presParOf" srcId="{29F52CEA-3800-4310-9FE2-B36A70322D18}" destId="{78AED825-F2B6-40FF-86DB-D909A26C022C}" srcOrd="0" destOrd="0" presId="urn:microsoft.com/office/officeart/2005/8/layout/hierarchy1"/>
    <dgm:cxn modelId="{A431145E-CDB7-49E6-BA01-452D1BB54BC9}" type="presParOf" srcId="{29F52CEA-3800-4310-9FE2-B36A70322D18}" destId="{02824D08-C1EE-4D7C-AFF4-76720377596D}" srcOrd="1" destOrd="0" presId="urn:microsoft.com/office/officeart/2005/8/layout/hierarchy1"/>
    <dgm:cxn modelId="{E55F5286-12C1-4889-A7C5-E208E0668ED0}" type="presParOf" srcId="{90BB324F-35AD-4B32-A39F-4F9691348916}" destId="{3D8C88D2-DA5E-4D2B-9C82-FDDD848CEF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F298-711D-4938-8246-2A33520C4071}">
      <dsp:nvSpPr>
        <dsp:cNvPr id="0" name=""/>
        <dsp:cNvSpPr/>
      </dsp:nvSpPr>
      <dsp:spPr>
        <a:xfrm>
          <a:off x="0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34610-DB4D-4CAD-8E92-BF4D6C54E814}">
      <dsp:nvSpPr>
        <dsp:cNvPr id="0" name=""/>
        <dsp:cNvSpPr/>
      </dsp:nvSpPr>
      <dsp:spPr>
        <a:xfrm>
          <a:off x="346571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1) </a:t>
          </a:r>
          <a:r>
            <a:rPr lang="ru-RU" sz="1800" kern="1200" err="1"/>
            <a:t>жасушадан</a:t>
          </a:r>
          <a:r>
            <a:rPr lang="ru-RU" sz="1800" kern="1200"/>
            <a:t> </a:t>
          </a:r>
          <a:r>
            <a:rPr lang="ru-RU" sz="1800" kern="1200" err="1"/>
            <a:t>тыс</a:t>
          </a:r>
          <a:r>
            <a:rPr lang="ru-RU" sz="1800" kern="1200"/>
            <a:t> матрикс </a:t>
          </a:r>
          <a:r>
            <a:rPr lang="ru-RU" sz="1800" kern="1200" err="1"/>
            <a:t>құруға</a:t>
          </a:r>
          <a:r>
            <a:rPr lang="ru-RU" sz="1800" kern="1200"/>
            <a:t> </a:t>
          </a:r>
          <a:r>
            <a:rPr lang="ru-RU" sz="1800" kern="1200" err="1"/>
            <a:t>қабілетті</a:t>
          </a:r>
          <a:r>
            <a:rPr lang="ru-RU" sz="1800" kern="1200"/>
            <a:t> </a:t>
          </a:r>
          <a:r>
            <a:rPr lang="ru-RU" sz="1800" kern="1200" err="1"/>
            <a:t>жасушалар</a:t>
          </a:r>
          <a:r>
            <a:rPr lang="ru-RU" sz="1800" kern="1200"/>
            <a:t>;</a:t>
          </a:r>
          <a:endParaRPr lang="en-US" sz="1800" kern="1200"/>
        </a:p>
      </dsp:txBody>
      <dsp:txXfrm>
        <a:off x="404582" y="966650"/>
        <a:ext cx="3003118" cy="1864631"/>
      </dsp:txXfrm>
    </dsp:sp>
    <dsp:sp modelId="{5FE377C5-9820-4962-99CD-B1F683F5151C}">
      <dsp:nvSpPr>
        <dsp:cNvPr id="0" name=""/>
        <dsp:cNvSpPr/>
      </dsp:nvSpPr>
      <dsp:spPr>
        <a:xfrm>
          <a:off x="3812282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D8E5D-8F43-4083-9F40-05CCEB47657F}">
      <dsp:nvSpPr>
        <dsp:cNvPr id="0" name=""/>
        <dsp:cNvSpPr/>
      </dsp:nvSpPr>
      <dsp:spPr>
        <a:xfrm>
          <a:off x="4158853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2) </a:t>
          </a:r>
          <a:r>
            <a:rPr lang="ru-RU" sz="1800" kern="1200" err="1"/>
            <a:t>жасуша</a:t>
          </a:r>
          <a:r>
            <a:rPr lang="ru-RU" sz="1800" kern="1200"/>
            <a:t> </a:t>
          </a:r>
          <a:r>
            <a:rPr lang="ru-RU" sz="1800" kern="1200" err="1"/>
            <a:t>трансплантациясы</a:t>
          </a:r>
          <a:r>
            <a:rPr lang="ru-RU" sz="1800" kern="1200"/>
            <a:t> </a:t>
          </a:r>
          <a:r>
            <a:rPr lang="ru-RU" sz="1800" kern="1200" err="1"/>
            <a:t>үшін</a:t>
          </a:r>
          <a:r>
            <a:rPr lang="ru-RU" sz="1800" kern="1200"/>
            <a:t> </a:t>
          </a:r>
          <a:r>
            <a:rPr lang="ru-RU" sz="1800" kern="1200" err="1"/>
            <a:t>қолайлы</a:t>
          </a:r>
          <a:r>
            <a:rPr lang="ru-RU" sz="1800" kern="1200"/>
            <a:t> </a:t>
          </a:r>
          <a:r>
            <a:rPr lang="ru-RU" sz="1800" kern="1200" err="1"/>
            <a:t>биологиялық</a:t>
          </a:r>
          <a:r>
            <a:rPr lang="ru-RU" sz="1800" kern="1200"/>
            <a:t> </a:t>
          </a:r>
          <a:r>
            <a:rPr lang="ru-RU" sz="1800" kern="1200" err="1"/>
            <a:t>ыдырайтын</a:t>
          </a:r>
          <a:r>
            <a:rPr lang="ru-RU" sz="1800" kern="1200"/>
            <a:t> (матрикс);</a:t>
          </a:r>
          <a:endParaRPr lang="en-US" sz="1800" kern="1200"/>
        </a:p>
      </dsp:txBody>
      <dsp:txXfrm>
        <a:off x="4216864" y="966650"/>
        <a:ext cx="3003118" cy="1864631"/>
      </dsp:txXfrm>
    </dsp:sp>
    <dsp:sp modelId="{78AED825-F2B6-40FF-86DB-D909A26C022C}">
      <dsp:nvSpPr>
        <dsp:cNvPr id="0" name=""/>
        <dsp:cNvSpPr/>
      </dsp:nvSpPr>
      <dsp:spPr>
        <a:xfrm>
          <a:off x="7624564" y="579396"/>
          <a:ext cx="3119140" cy="1980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24D08-C1EE-4D7C-AFF4-76720377596D}">
      <dsp:nvSpPr>
        <dsp:cNvPr id="0" name=""/>
        <dsp:cNvSpPr/>
      </dsp:nvSpPr>
      <dsp:spPr>
        <a:xfrm>
          <a:off x="7971135" y="908639"/>
          <a:ext cx="3119140" cy="1980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3) </a:t>
          </a:r>
          <a:r>
            <a:rPr lang="ru-RU" sz="1800" kern="1200" err="1"/>
            <a:t>зақымдалған</a:t>
          </a:r>
          <a:r>
            <a:rPr lang="ru-RU" sz="1800" kern="1200"/>
            <a:t> </a:t>
          </a:r>
          <a:r>
            <a:rPr lang="ru-RU" sz="1800" kern="1200" err="1"/>
            <a:t>ұлпалардың</a:t>
          </a:r>
          <a:r>
            <a:rPr lang="ru-RU" sz="1800" kern="1200"/>
            <a:t> </a:t>
          </a:r>
          <a:r>
            <a:rPr lang="ru-RU" sz="1800" kern="1200" err="1"/>
            <a:t>жасушаларына</a:t>
          </a:r>
          <a:r>
            <a:rPr lang="ru-RU" sz="1800" kern="1200"/>
            <a:t> </a:t>
          </a:r>
          <a:r>
            <a:rPr lang="ru-RU" sz="1800" kern="1200" err="1"/>
            <a:t>биостимуляциялық</a:t>
          </a:r>
          <a:r>
            <a:rPr lang="ru-RU" sz="1800" kern="1200"/>
            <a:t> </a:t>
          </a:r>
          <a:r>
            <a:rPr lang="ru-RU" sz="1800" kern="1200" err="1"/>
            <a:t>әсер</a:t>
          </a:r>
          <a:r>
            <a:rPr lang="ru-RU" sz="1800" kern="1200"/>
            <a:t> </a:t>
          </a:r>
          <a:r>
            <a:rPr lang="ru-RU" sz="1800" kern="1200" err="1"/>
            <a:t>ететін</a:t>
          </a:r>
          <a:r>
            <a:rPr lang="ru-RU" sz="1800" kern="1200"/>
            <a:t> </a:t>
          </a:r>
          <a:r>
            <a:rPr lang="ru-RU" sz="1800" kern="1200" err="1"/>
            <a:t>биобелсенді</a:t>
          </a:r>
          <a:r>
            <a:rPr lang="ru-RU" sz="1800" kern="1200"/>
            <a:t> </a:t>
          </a:r>
          <a:r>
            <a:rPr lang="ru-RU" sz="1800" kern="1200" err="1"/>
            <a:t>молекулалар</a:t>
          </a:r>
          <a:r>
            <a:rPr lang="ru-RU" sz="1800" kern="1200"/>
            <a:t> (</a:t>
          </a:r>
          <a:r>
            <a:rPr lang="ru-RU" sz="1800" kern="1200" err="1"/>
            <a:t>цитокиндер</a:t>
          </a:r>
          <a:r>
            <a:rPr lang="ru-RU" sz="1800" kern="1200"/>
            <a:t>, </a:t>
          </a:r>
          <a:r>
            <a:rPr lang="ru-RU" sz="1800" kern="1200" err="1"/>
            <a:t>өсу</a:t>
          </a:r>
          <a:r>
            <a:rPr lang="ru-RU" sz="1800" kern="1200"/>
            <a:t> </a:t>
          </a:r>
          <a:r>
            <a:rPr lang="ru-RU" sz="1800" kern="1200" err="1"/>
            <a:t>факторлары</a:t>
          </a:r>
          <a:r>
            <a:rPr lang="ru-RU" sz="1800" kern="1200"/>
            <a:t>).</a:t>
          </a:r>
          <a:endParaRPr lang="en-US" sz="1800" kern="1200"/>
        </a:p>
      </dsp:txBody>
      <dsp:txXfrm>
        <a:off x="8029146" y="966650"/>
        <a:ext cx="3003118" cy="186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1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September 25,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7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xmlns="" id="{E76424EA-2FE7-47E5-99E5-7EDD3063F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5152E3E5-5AE6-4128-9071-AC5426C66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8" r="-2" b="10411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4345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64" y="1080305"/>
            <a:ext cx="4327524" cy="3190030"/>
          </a:xfrm>
        </p:spPr>
        <p:txBody>
          <a:bodyPr anchor="b">
            <a:normAutofit/>
          </a:bodyPr>
          <a:lstStyle/>
          <a:p>
            <a:endParaRPr lang="ru-RU" sz="4800"/>
          </a:p>
          <a:p>
            <a:r>
              <a:rPr lang="ru-RU" sz="3600" err="1">
                <a:ea typeface="+mj-lt"/>
                <a:cs typeface="+mj-lt"/>
              </a:rPr>
              <a:t>Aрнаулы</a:t>
            </a:r>
            <a:r>
              <a:rPr lang="ru-RU" sz="3600">
                <a:ea typeface="+mj-lt"/>
                <a:cs typeface="+mj-lt"/>
              </a:rPr>
              <a:t> </a:t>
            </a:r>
            <a:r>
              <a:rPr lang="ru-RU" sz="3600" err="1">
                <a:ea typeface="+mj-lt"/>
                <a:cs typeface="+mj-lt"/>
              </a:rPr>
              <a:t>мамандандырылған</a:t>
            </a:r>
            <a:r>
              <a:rPr lang="ru-RU" sz="3600">
                <a:ea typeface="+mj-lt"/>
                <a:cs typeface="+mj-lt"/>
              </a:rPr>
              <a:t> матрикс</a:t>
            </a:r>
            <a:endParaRPr lang="ru-RU" sz="36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592A8CB-0B0A-43A5-86F4-712B0C4696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C63B2AC-3D19-416D-A37F-2DDA8A365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A474391-1271-45F9-A39C-8641371ABC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520CD9-5C02-4804-B8B5-9D167FDA9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AEC842D-C905-4DEA-B1C3-CA51995C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62E167-E672-4D6B-8B3F-A14309D0239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A00DA6-ABFD-4124-B707-AF26D746C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990119"/>
            <a:ext cx="5435600" cy="5102706"/>
          </a:xfrm>
        </p:spPr>
        <p:txBody>
          <a:bodyPr vert="horz" wrap="square" lIns="0" tIns="0" rIns="0" bIns="0" rtlCol="0" anchor="t">
            <a:normAutofit fontScale="77500" lnSpcReduction="20000"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әдіске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балама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құрылымын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материалдарды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микротүтікшелер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ультра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жұқа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осы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мақсат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ерітіндісіне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балқымасына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салмағы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бойынша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1-ден 2-ге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қатынасында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80-ден 200 мкм-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натрий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хлориді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бөлшектерін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Қоспадан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өнімдер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сумен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жуылады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тефлон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тәрізді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түтіктердің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түзілуінде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субстрат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 («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leaching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»),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кезде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әдетте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ерігіштігі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натрий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хлориді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сахарозаның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кристалдары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Соңғысының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концентрациясын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өзгерте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отырып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өлшемдерінің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жалпы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кеуектілігін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орнатуға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endParaRPr lang="ru-RU" err="1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74556E-5B38-4A90-8036-47A9E71A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047628"/>
            <a:ext cx="5435600" cy="5045197"/>
          </a:xfrm>
        </p:spPr>
        <p:txBody>
          <a:bodyPr vert="horz" wrap="square" lIns="0" tIns="0" rIns="0" bIns="0" rtlCol="0" anchor="t">
            <a:normAutofit fontScale="77500" lnSpcReduction="20000"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Сондай-ақ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тұндырғыштардан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қоспаларды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Полигидроксибутираттың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бірқатар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еріткіштердегі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(хлороформ, дихлорэтан,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тетрахлорэтан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диоксан)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ерігіштігін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зерттеуге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полимер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зерттелетін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ПГА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полигидроксиалканоат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емес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басқа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сұйықтықтармен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әрекеттескенде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: тетрагидрофуран,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димет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этанол, су,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тұндырғыштың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оңтайлы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концентрациясы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5-10 мкм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аспайтын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осындай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жарамдылығы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көрсетілген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2E43A4-200F-44D2-AE92-96939BD43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675464"/>
            <a:ext cx="11090274" cy="541736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кеуектілігі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порасы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клеткалардың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бекуіне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көбеюінде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маңызды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рөл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атқарады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қойылатын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талаптар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өсірілетін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белгілі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остеобласттарды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ұсақ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тесіктер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гипоксияны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сондай-ақ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түзілу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остеохондрозды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тудыруы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ал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үлкен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остеогенезді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имплантанттың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тамырлануына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ықпал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метаболизм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өнімдерінің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шығуы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қоректік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компоненттермен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етілуі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диффузиялық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қасиеттері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мен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мөлшеріне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компьютер, рабочий стол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38E90FE-53B9-4340-BDBE-1AEC48332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71" y="2113199"/>
            <a:ext cx="10139658" cy="3979625"/>
          </a:xfrm>
        </p:spPr>
      </p:pic>
      <p:pic>
        <p:nvPicPr>
          <p:cNvPr id="5" name="Рисунок 5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96DDEF-04FC-4BE6-9A15-1863DDB9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80" y="2385758"/>
            <a:ext cx="4756028" cy="3610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896C18-6829-4D93-8536-C6037ABC3FAD}"/>
              </a:ext>
            </a:extLst>
          </p:cNvPr>
          <p:cNvSpPr txBox="1"/>
          <p:nvPr/>
        </p:nvSpPr>
        <p:spPr>
          <a:xfrm>
            <a:off x="1245080" y="267419"/>
            <a:ext cx="99462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Жоғары</a:t>
            </a:r>
            <a:r>
              <a:rPr lang="en-US"/>
              <a:t> </a:t>
            </a:r>
            <a:r>
              <a:rPr lang="en-US" err="1"/>
              <a:t>кеуекті</a:t>
            </a:r>
            <a:r>
              <a:rPr lang="en-US"/>
              <a:t> </a:t>
            </a:r>
            <a:r>
              <a:rPr lang="en-US" err="1"/>
              <a:t>полимерлі</a:t>
            </a:r>
            <a:r>
              <a:rPr lang="en-US"/>
              <a:t> </a:t>
            </a:r>
            <a:r>
              <a:rPr lang="en-US" err="1"/>
              <a:t>матрикстарды</a:t>
            </a:r>
            <a:r>
              <a:rPr lang="en-US"/>
              <a:t> </a:t>
            </a:r>
            <a:r>
              <a:rPr lang="en-US" err="1"/>
              <a:t>алуға</a:t>
            </a:r>
            <a:r>
              <a:rPr lang="en-US"/>
              <a:t> </a:t>
            </a:r>
            <a:r>
              <a:rPr lang="en-US" err="1"/>
              <a:t>арналған</a:t>
            </a:r>
            <a:r>
              <a:rPr lang="en-US"/>
              <a:t> SCF </a:t>
            </a:r>
            <a:r>
              <a:rPr lang="en-US" err="1"/>
              <a:t>эксперименттік</a:t>
            </a:r>
            <a:r>
              <a:rPr lang="en-US"/>
              <a:t> </a:t>
            </a:r>
            <a:r>
              <a:rPr lang="en-US" err="1"/>
              <a:t>қондырғысының</a:t>
            </a:r>
            <a:r>
              <a:rPr lang="en-US"/>
              <a:t> </a:t>
            </a:r>
            <a:r>
              <a:rPr lang="en-US" err="1"/>
              <a:t>схемасы</a:t>
            </a:r>
            <a:r>
              <a:rPr lang="en-US"/>
              <a:t>: 1 - </a:t>
            </a:r>
            <a:r>
              <a:rPr lang="en-US" err="1"/>
              <a:t>реакция</a:t>
            </a:r>
            <a:r>
              <a:rPr lang="en-US"/>
              <a:t> </a:t>
            </a:r>
            <a:r>
              <a:rPr lang="en-US" err="1"/>
              <a:t>камерасы</a:t>
            </a:r>
            <a:r>
              <a:rPr lang="en-US"/>
              <a:t> (</a:t>
            </a:r>
            <a:r>
              <a:rPr lang="en-US" err="1"/>
              <a:t>автоклав</a:t>
            </a:r>
            <a:r>
              <a:rPr lang="en-US"/>
              <a:t>); 2 - </a:t>
            </a:r>
            <a:r>
              <a:rPr lang="en-US" err="1"/>
              <a:t>қабылдағыш</a:t>
            </a:r>
            <a:r>
              <a:rPr lang="en-US"/>
              <a:t>; 3 - </a:t>
            </a:r>
            <a:r>
              <a:rPr lang="en-US" err="1"/>
              <a:t>шар</a:t>
            </a:r>
            <a:r>
              <a:rPr lang="en-US"/>
              <a:t> </a:t>
            </a:r>
            <a:r>
              <a:rPr lang="en-US" err="1"/>
              <a:t>клапаны</a:t>
            </a:r>
            <a:r>
              <a:rPr lang="en-US"/>
              <a:t> </a:t>
            </a:r>
            <a:r>
              <a:rPr lang="en-US" err="1"/>
              <a:t>бар</a:t>
            </a:r>
            <a:r>
              <a:rPr lang="en-US"/>
              <a:t> </a:t>
            </a:r>
            <a:r>
              <a:rPr lang="en-US" err="1"/>
              <a:t>шығыс</a:t>
            </a:r>
            <a:r>
              <a:rPr lang="en-US"/>
              <a:t>; 4 - </a:t>
            </a:r>
            <a:r>
              <a:rPr lang="en-US" err="1"/>
              <a:t>жоғары</a:t>
            </a:r>
            <a:r>
              <a:rPr lang="en-US"/>
              <a:t> </a:t>
            </a:r>
            <a:r>
              <a:rPr lang="en-US" err="1"/>
              <a:t>қысымды</a:t>
            </a:r>
            <a:r>
              <a:rPr lang="en-US"/>
              <a:t> СО2 </a:t>
            </a:r>
            <a:r>
              <a:rPr lang="en-US" err="1"/>
              <a:t>сорғысы</a:t>
            </a:r>
            <a:r>
              <a:rPr lang="en-US"/>
              <a:t>; 5 - </a:t>
            </a:r>
            <a:r>
              <a:rPr lang="en-US" err="1"/>
              <a:t>автоматты</a:t>
            </a:r>
            <a:r>
              <a:rPr lang="en-US"/>
              <a:t> </a:t>
            </a:r>
            <a:r>
              <a:rPr lang="en-US" err="1"/>
              <a:t>қысым</a:t>
            </a:r>
            <a:r>
              <a:rPr lang="en-US"/>
              <a:t> </a:t>
            </a:r>
            <a:r>
              <a:rPr lang="en-US" err="1"/>
              <a:t>реттегіші</a:t>
            </a:r>
            <a:r>
              <a:rPr lang="en-US"/>
              <a:t>; 6 - </a:t>
            </a:r>
            <a:r>
              <a:rPr lang="en-US" err="1"/>
              <a:t>жылытқышты</a:t>
            </a:r>
            <a:r>
              <a:rPr lang="en-US"/>
              <a:t> </a:t>
            </a:r>
            <a:r>
              <a:rPr lang="en-US" err="1"/>
              <a:t>басқару</a:t>
            </a:r>
            <a:r>
              <a:rPr lang="en-US"/>
              <a:t> </a:t>
            </a:r>
            <a:r>
              <a:rPr lang="en-US" err="1"/>
              <a:t>блогы</a:t>
            </a:r>
            <a:r>
              <a:rPr lang="en-US"/>
              <a:t>; 7 - </a:t>
            </a:r>
            <a:r>
              <a:rPr lang="en-US" err="1"/>
              <a:t>термопара</a:t>
            </a:r>
            <a:r>
              <a:rPr lang="en-US"/>
              <a:t>; 8 - </a:t>
            </a:r>
            <a:r>
              <a:rPr lang="en-US" err="1"/>
              <a:t>резистивті</a:t>
            </a:r>
            <a:r>
              <a:rPr lang="en-US"/>
              <a:t> </a:t>
            </a:r>
            <a:r>
              <a:rPr lang="en-US" err="1"/>
              <a:t>жылытқыш</a:t>
            </a:r>
            <a:r>
              <a:rPr lang="en-US"/>
              <a:t>; 9 - </a:t>
            </a:r>
            <a:r>
              <a:rPr lang="en-US" err="1"/>
              <a:t>визуалды</a:t>
            </a:r>
            <a:r>
              <a:rPr lang="en-US"/>
              <a:t>  </a:t>
            </a:r>
            <a:r>
              <a:rPr lang="en-US" err="1"/>
              <a:t>бақылауға</a:t>
            </a:r>
            <a:r>
              <a:rPr lang="en-US"/>
              <a:t> </a:t>
            </a:r>
            <a:r>
              <a:rPr lang="en-US" err="1"/>
              <a:t>арналған</a:t>
            </a:r>
            <a:r>
              <a:rPr lang="en-US"/>
              <a:t> </a:t>
            </a:r>
            <a:r>
              <a:rPr lang="en-US" err="1"/>
              <a:t>сапфир</a:t>
            </a:r>
            <a:r>
              <a:rPr lang="en-US"/>
              <a:t> </a:t>
            </a:r>
            <a:r>
              <a:rPr lang="en-US" err="1"/>
              <a:t>терезесі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7A9C99-0541-4474-8331-030B4E42BDDA}"/>
              </a:ext>
            </a:extLst>
          </p:cNvPr>
          <p:cNvSpPr txBox="1"/>
          <p:nvPr/>
        </p:nvSpPr>
        <p:spPr>
          <a:xfrm>
            <a:off x="3042249" y="219398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11</a:t>
            </a:r>
            <a:r>
              <a:rPr lang="ru-RU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729FAA-EFEF-447D-93FF-57D687E97024}"/>
              </a:ext>
            </a:extLst>
          </p:cNvPr>
          <p:cNvSpPr txBox="1"/>
          <p:nvPr/>
        </p:nvSpPr>
        <p:spPr>
          <a:xfrm rot="10800000" flipV="1">
            <a:off x="2408748" y="5681294"/>
            <a:ext cx="54346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D92304-4D42-4240-9F53-9EA74C9AD4CD}"/>
              </a:ext>
            </a:extLst>
          </p:cNvPr>
          <p:cNvSpPr txBox="1"/>
          <p:nvPr/>
        </p:nvSpPr>
        <p:spPr>
          <a:xfrm>
            <a:off x="1919018" y="503890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     </a:t>
            </a:r>
            <a:r>
              <a:rPr lang="ru-RU" sz="2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CD953-F247-42EA-B3BE-D019D75B8AB0}"/>
              </a:ext>
            </a:extLst>
          </p:cNvPr>
          <p:cNvSpPr txBox="1"/>
          <p:nvPr/>
        </p:nvSpPr>
        <p:spPr>
          <a:xfrm>
            <a:off x="969214" y="418974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82DC88-70FF-4270-A125-92898BEE4457}"/>
              </a:ext>
            </a:extLst>
          </p:cNvPr>
          <p:cNvSpPr txBox="1"/>
          <p:nvPr/>
        </p:nvSpPr>
        <p:spPr>
          <a:xfrm rot="-10800000" flipV="1">
            <a:off x="5008353" y="5707352"/>
            <a:ext cx="28007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BCBC37-50EB-4EA9-A599-F17AD892558C}"/>
              </a:ext>
            </a:extLst>
          </p:cNvPr>
          <p:cNvSpPr txBox="1"/>
          <p:nvPr/>
        </p:nvSpPr>
        <p:spPr>
          <a:xfrm>
            <a:off x="5007454" y="28077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BB7925-1FB6-4312-B738-F6878EE646C4}"/>
              </a:ext>
            </a:extLst>
          </p:cNvPr>
          <p:cNvSpPr txBox="1"/>
          <p:nvPr/>
        </p:nvSpPr>
        <p:spPr>
          <a:xfrm>
            <a:off x="4072027" y="27061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35682B-AF4F-4063-B408-007DB3D1FB46}"/>
              </a:ext>
            </a:extLst>
          </p:cNvPr>
          <p:cNvSpPr txBox="1"/>
          <p:nvPr/>
        </p:nvSpPr>
        <p:spPr>
          <a:xfrm>
            <a:off x="4329921" y="39129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B234CB-4AF7-413F-80C1-B7B35938D23A}"/>
              </a:ext>
            </a:extLst>
          </p:cNvPr>
          <p:cNvSpPr txBox="1"/>
          <p:nvPr/>
        </p:nvSpPr>
        <p:spPr>
          <a:xfrm>
            <a:off x="4329023" y="440090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>
                <a:solidFill>
                  <a:srgbClr val="0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8700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2101BE-103B-45FC-8300-54A666D1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19237"/>
            <a:ext cx="11090274" cy="5273587"/>
          </a:xfrm>
        </p:spPr>
        <p:txBody>
          <a:bodyPr vert="horz" wrap="square" lIns="0" tIns="0" rIns="0" bIns="0" rtlCol="0" anchor="t">
            <a:normAutofit fontScale="92500"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өндіру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полимер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ерітіндісін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көбіктендіру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үрлеу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агенттері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газ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айдау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сұйықтықтың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суперкритикалық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газдануы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жеткізуге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Суперкритикалық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сұйықтықтармен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көмірқышқылдандыруға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аморфты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фракциясы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Полимер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түйіршіктері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газды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атап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айтқанда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азотты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көмірқышқыл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газын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қысыммен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пайдалану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пластикалық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күйге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айналады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газдың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матрицада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еруі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тұтқырлықтың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төмендеуіне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әкеліп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соғады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30-40 ° C температура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диапазонында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аморфты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өңдеуге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мүмкіндік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береді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жағдайда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орташа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алғанда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тесіктердің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10-30% 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матрикстерді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тәсілдерінің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бірі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қоспалар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осы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жүйеде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еритін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компоненттердің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біреуінің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ерітіндісінде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сілтілендіру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компонентті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жүйелерін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100-ден 350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нм-ге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мөлшерде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90%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кеуектілігі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материалдарды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мүмкіндік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береді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FFFFFF"/>
              </a:solidFill>
            </a:endParaRPr>
          </a:p>
          <a:p>
            <a:endParaRPr lang="ru-RU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BC3A9B-439C-4807-A544-D73CFF9C9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47992"/>
            <a:ext cx="11090274" cy="5244832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Дамыған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құрылымы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келесі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мұздатылған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Полимер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еріткіште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ерітіліп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мұз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кристалының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өсу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бақылауымен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сұйық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азотта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қатады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мұздатылған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лиофилизация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әдісімен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кептіріледі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яғни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төмендетілген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қысыммен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);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мұздың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сублимациясы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сублимациясы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мұздату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макроскопиялық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бағытталған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тесіктер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жасайды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шикізат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күйдіріледі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раманың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беріктігін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матркстің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кеуектілігінің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жалпы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пайызы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90% -дан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асатын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үлкен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тесіктердің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болуын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етеді</a:t>
            </a:r>
            <a:endParaRPr lang="ru-RU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7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B4DFD-17DF-40C6-8231-14476072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977063"/>
          </a:xfrm>
        </p:spPr>
        <p:txBody>
          <a:bodyPr wrap="square" anchor="b">
            <a:normAutofit/>
          </a:bodyPr>
          <a:lstStyle/>
          <a:p>
            <a:r>
              <a:rPr lang="ru-RU" sz="3700" err="1">
                <a:ea typeface="+mj-lt"/>
                <a:cs typeface="+mj-lt"/>
              </a:rPr>
              <a:t>Көлемді</a:t>
            </a:r>
            <a:r>
              <a:rPr lang="ru-RU" sz="3700">
                <a:ea typeface="+mj-lt"/>
                <a:cs typeface="+mj-lt"/>
              </a:rPr>
              <a:t> </a:t>
            </a:r>
            <a:r>
              <a:rPr lang="ru-RU" sz="3700" err="1">
                <a:ea typeface="+mj-lt"/>
                <a:cs typeface="+mj-lt"/>
              </a:rPr>
              <a:t>матрикстер</a:t>
            </a:r>
            <a:r>
              <a:rPr lang="ru-RU" sz="3700">
                <a:ea typeface="+mj-lt"/>
                <a:cs typeface="+mj-lt"/>
              </a:rPr>
              <a:t> (3D)</a:t>
            </a:r>
            <a:endParaRPr lang="ru-RU" sz="3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B642C6-EDDE-4D7E-8055-ABADA766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771533"/>
            <a:ext cx="5926017" cy="432129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Көлемді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матрикстер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(3D) -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күрделі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түріндегі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губкалар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гелдер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күрделі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құрылымдар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. Гель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түріндегі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матрикстерді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ойдағыдай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өсуіне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қасиеттерді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беру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бірқатар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параметрлерді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бақылау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Гельді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гельдің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тұтастығы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беріктігін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биоүйлесімділігін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жасушаларға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қатысты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адгезияның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қажетті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сипаттамаларын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биоыдыраудың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белгіленген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жылдамдықтарын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сәйкес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диффузиялық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сипаттамаларын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қамтамасыз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ету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бақылау</a:t>
            </a:r>
            <a:r>
              <a:rPr lang="ru-RU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200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sz="160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24E4AA-0C9F-46C0-8AD5-5449A8FE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64" y="1176354"/>
            <a:ext cx="5346524" cy="4778462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865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8D12DA-B9F2-4179-94A9-47DA6A36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2800" err="1">
                <a:ea typeface="+mj-lt"/>
                <a:cs typeface="+mj-lt"/>
              </a:rPr>
              <a:t>Ұлпалық</a:t>
            </a:r>
            <a:r>
              <a:rPr lang="ru-RU" sz="2800">
                <a:ea typeface="+mj-lt"/>
                <a:cs typeface="+mj-lt"/>
              </a:rPr>
              <a:t> </a:t>
            </a:r>
            <a:r>
              <a:rPr lang="ru-RU" sz="2800" err="1">
                <a:ea typeface="+mj-lt"/>
                <a:cs typeface="+mj-lt"/>
              </a:rPr>
              <a:t>матрикстерді</a:t>
            </a:r>
            <a:r>
              <a:rPr lang="ru-RU" sz="2800">
                <a:ea typeface="+mj-lt"/>
                <a:cs typeface="+mj-lt"/>
              </a:rPr>
              <a:t> </a:t>
            </a:r>
            <a:r>
              <a:rPr lang="ru-RU" sz="2800" err="1">
                <a:ea typeface="+mj-lt"/>
                <a:cs typeface="+mj-lt"/>
              </a:rPr>
              <a:t>өндіруге</a:t>
            </a:r>
            <a:r>
              <a:rPr lang="ru-RU" sz="2800">
                <a:ea typeface="+mj-lt"/>
                <a:cs typeface="+mj-lt"/>
              </a:rPr>
              <a:t> қолданылатын </a:t>
            </a:r>
            <a:r>
              <a:rPr lang="ru-RU" sz="2800" err="1">
                <a:ea typeface="+mj-lt"/>
                <a:cs typeface="+mj-lt"/>
              </a:rPr>
              <a:t>материалдардың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кеуектілігі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және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кеуектерінің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орташа</a:t>
            </a:r>
            <a:r>
              <a:rPr lang="ru-RU" sz="2800">
                <a:ea typeface="+mj-lt"/>
                <a:cs typeface="+mj-lt"/>
              </a:rPr>
              <a:t> </a:t>
            </a:r>
            <a:r>
              <a:rPr lang="ru-RU" sz="2800" err="1">
                <a:ea typeface="+mj-lt"/>
                <a:cs typeface="+mj-lt"/>
              </a:rPr>
              <a:t>мөлшері</a:t>
            </a:r>
            <a:r>
              <a:rPr lang="ru-RU" sz="2800">
                <a:ea typeface="+mj-lt"/>
                <a:cs typeface="+mj-lt"/>
              </a:rPr>
              <a:t> </a:t>
            </a:r>
            <a:endParaRPr lang="ru-RU" sz="280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3748429-A7D8-45A0-9EF1-401FB677D8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2112963"/>
          <a:ext cx="1109027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795">
                  <a:extLst>
                    <a:ext uri="{9D8B030D-6E8A-4147-A177-3AD203B41FA5}">
                      <a16:colId xmlns:a16="http://schemas.microsoft.com/office/drawing/2014/main" xmlns="" val="221544056"/>
                    </a:ext>
                  </a:extLst>
                </a:gridCol>
                <a:gridCol w="2557736">
                  <a:extLst>
                    <a:ext uri="{9D8B030D-6E8A-4147-A177-3AD203B41FA5}">
                      <a16:colId xmlns:a16="http://schemas.microsoft.com/office/drawing/2014/main" xmlns="" val="3508347541"/>
                    </a:ext>
                  </a:extLst>
                </a:gridCol>
                <a:gridCol w="2557736">
                  <a:extLst>
                    <a:ext uri="{9D8B030D-6E8A-4147-A177-3AD203B41FA5}">
                      <a16:colId xmlns:a16="http://schemas.microsoft.com/office/drawing/2014/main" xmlns="" val="445057761"/>
                    </a:ext>
                  </a:extLst>
                </a:gridCol>
                <a:gridCol w="1579124">
                  <a:extLst>
                    <a:ext uri="{9D8B030D-6E8A-4147-A177-3AD203B41FA5}">
                      <a16:colId xmlns:a16="http://schemas.microsoft.com/office/drawing/2014/main" xmlns="" val="1491899838"/>
                    </a:ext>
                  </a:extLst>
                </a:gridCol>
                <a:gridCol w="725882">
                  <a:extLst>
                    <a:ext uri="{9D8B030D-6E8A-4147-A177-3AD203B41FA5}">
                      <a16:colId xmlns:a16="http://schemas.microsoft.com/office/drawing/2014/main" xmlns="" val="1705299406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Тип материала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Метод изготовления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Размер пор, нм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Пористость, %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562888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2540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Коллаген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af-ZA" sz="1200">
                          <a:effectLst/>
                        </a:rPr>
                        <a:t>"Freeze-drying"*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11–105 и 14–134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80–90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27306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Шелк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"Salt-leaching"*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/>
                      <a:r>
                        <a:rPr lang="af-ZA" sz="1200">
                          <a:effectLst/>
                        </a:rPr>
                        <a:t>50 (–20 ºC), 15 (–80 ºC)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84–98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21877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Полилактид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58–80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31046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Полилактид/гликолактид/ПВА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200–300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08496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Полимерные губки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Полимерная эмульсия*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40–100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70392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ГАП/хитозан/желатин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"Freeze-drying"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300–500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87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4277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5400"/>
                      <a:r>
                        <a:rPr lang="ru-RU" sz="1200">
                          <a:effectLst/>
                        </a:rPr>
                        <a:t>Коллаген/ГАП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"Freeze-drying"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30–100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85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105769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</a:pPr>
                      <a:r>
                        <a:rPr lang="ru-RU" sz="1200">
                          <a:effectLst/>
                        </a:rPr>
                        <a:t>Полилактид/гликолид/коллаген/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f-ZA" sz="1200">
                          <a:effectLst/>
                        </a:rPr>
                        <a:t>"Salt-leaching"</a:t>
                      </a:r>
                      <a:endParaRPr lang="af-ZA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355–425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47–87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831626"/>
                  </a:ext>
                </a:extLst>
              </a:tr>
              <a:tr h="175260">
                <a:tc rowSpan="2"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ГАП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19038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ru-RU" sz="550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8398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249933-5BE9-4BE5-9E4B-C17B45EDD94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49CDD5-B320-4DF4-9AEA-A31D2B3884D0}"/>
              </a:ext>
            </a:extLst>
          </p:cNvPr>
          <p:cNvSpPr txBox="1"/>
          <p:nvPr/>
        </p:nvSpPr>
        <p:spPr>
          <a:xfrm>
            <a:off x="1000666" y="5932098"/>
            <a:ext cx="97018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Примечания: * – техника "Freeze-drying" подразумевает сушку при низких темпе-ратурах (лиофильная сушка), "Salt-leaching" – для создания пористости используют кри-сталлы NaCl с последующим вымыванием в дистиллированной воде, "Полимерная эмуль-сия" – полимер в растворителе, с последующим формированием матрикса и испарением растворителя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10B88-6A0F-488F-BBAA-40274BEE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078030"/>
            <a:ext cx="11090274" cy="5014794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Губкалар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қатты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өте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тесіктерінің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80-95%). 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Губкадағы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тесігінің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мөлшері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өндіріс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тағайындалуына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фибробласттар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гепатоциттердің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иммобилизациясы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кеуекілігі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шамамен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20 мкм,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- 20-150 мкм,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тіндерінің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- 100-150 мкм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Губкаларды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синтетикалық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арасында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сүт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гликоль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қышқылдарының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сополимерлері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поли-лактон, полипропилен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фумараты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моноангидридтер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полиортеэфирлер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материалдар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қатарына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коллаген, желатин, хитозан, альгинат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туындылары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ПГА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Өндіріс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әдістерінің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ішінде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фазалық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бөлу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әдістерін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бөліп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endParaRPr lang="ru-RU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6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E00DB-2489-492D-96C4-5E19CAD8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34898"/>
            <a:ext cx="11091600" cy="1332000"/>
          </a:xfrm>
        </p:spPr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«</a:t>
            </a:r>
            <a:r>
              <a:rPr lang="ru-RU" sz="3200">
                <a:ea typeface="+mj-lt"/>
                <a:cs typeface="+mj-lt"/>
              </a:rPr>
              <a:t>Коллаген / ПГБ» </a:t>
            </a:r>
            <a:r>
              <a:rPr lang="ru-RU" sz="3200" err="1">
                <a:ea typeface="+mj-lt"/>
                <a:cs typeface="+mj-lt"/>
              </a:rPr>
              <a:t>құрамынан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үш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өлшемді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матрикстер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гемостатикалық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коллагенді</a:t>
            </a:r>
            <a:r>
              <a:rPr lang="ru-RU" sz="3200">
                <a:ea typeface="+mj-lt"/>
                <a:cs typeface="+mj-lt"/>
              </a:rPr>
              <a:t> губка </a:t>
            </a:r>
            <a:r>
              <a:rPr lang="ru-RU" sz="3200" err="1">
                <a:ea typeface="+mj-lt"/>
                <a:cs typeface="+mj-lt"/>
              </a:rPr>
              <a:t>негізінде</a:t>
            </a:r>
            <a:r>
              <a:rPr lang="ru-RU" sz="3200">
                <a:ea typeface="+mj-lt"/>
                <a:cs typeface="+mj-lt"/>
              </a:rPr>
              <a:t> </a:t>
            </a:r>
            <a:r>
              <a:rPr lang="ru-RU" sz="3200" err="1">
                <a:ea typeface="+mj-lt"/>
                <a:cs typeface="+mj-lt"/>
              </a:rPr>
              <a:t>алынды</a:t>
            </a:r>
            <a:endParaRPr lang="ru-RU" sz="3200" err="1"/>
          </a:p>
        </p:txBody>
      </p:sp>
      <p:pic>
        <p:nvPicPr>
          <p:cNvPr id="4" name="Рисунок 4" descr="Изображение выглядит как фотография, еда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C3BAE639-3004-4527-A3FB-1C1CBD5C6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264" y="2113199"/>
            <a:ext cx="8505473" cy="39796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3F7AB-285B-4A2F-9243-3E1789EA1941}"/>
              </a:ext>
            </a:extLst>
          </p:cNvPr>
          <p:cNvSpPr txBox="1"/>
          <p:nvPr/>
        </p:nvSpPr>
        <p:spPr>
          <a:xfrm>
            <a:off x="554966" y="5975230"/>
            <a:ext cx="98024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Полигидроксибутиратпен</a:t>
            </a:r>
            <a:r>
              <a:rPr lang="en-US"/>
              <a:t> </a:t>
            </a:r>
            <a:r>
              <a:rPr lang="en-US" err="1"/>
              <a:t>модификацияланған</a:t>
            </a:r>
            <a:r>
              <a:rPr lang="en-US"/>
              <a:t> </a:t>
            </a:r>
            <a:r>
              <a:rPr lang="en-US" err="1"/>
              <a:t>коллагенді</a:t>
            </a:r>
            <a:r>
              <a:rPr lang="en-US"/>
              <a:t> </a:t>
            </a:r>
            <a:r>
              <a:rPr lang="en-US" err="1"/>
              <a:t>губкадан</a:t>
            </a:r>
            <a:r>
              <a:rPr lang="en-US"/>
              <a:t> </a:t>
            </a:r>
            <a:r>
              <a:rPr lang="en-US" err="1"/>
              <a:t>алынған</a:t>
            </a:r>
            <a:r>
              <a:rPr lang="en-US"/>
              <a:t> </a:t>
            </a:r>
            <a:r>
              <a:rPr lang="en-US" err="1"/>
              <a:t>үш</a:t>
            </a:r>
            <a:r>
              <a:rPr lang="en-US"/>
              <a:t> </a:t>
            </a:r>
            <a:r>
              <a:rPr lang="en-US" err="1"/>
              <a:t>өлшемді</a:t>
            </a:r>
            <a:r>
              <a:rPr lang="en-US"/>
              <a:t> </a:t>
            </a:r>
            <a:r>
              <a:rPr lang="en-US" err="1"/>
              <a:t>матрикстің</a:t>
            </a:r>
            <a:r>
              <a:rPr lang="en-US"/>
              <a:t> </a:t>
            </a:r>
            <a:r>
              <a:rPr lang="en-US" err="1"/>
              <a:t>электронды</a:t>
            </a:r>
            <a:r>
              <a:rPr lang="en-US"/>
              <a:t> </a:t>
            </a:r>
            <a:r>
              <a:rPr lang="en-US" err="1"/>
              <a:t>микрофотографиясы</a:t>
            </a:r>
          </a:p>
        </p:txBody>
      </p:sp>
    </p:spTree>
    <p:extLst>
      <p:ext uri="{BB962C8B-B14F-4D97-AF65-F5344CB8AC3E}">
        <p14:creationId xmlns:p14="http://schemas.microsoft.com/office/powerpoint/2010/main" val="65659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F9512-C95B-4108-9F15-0ED5DDF6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>
                <a:ea typeface="+mj-lt"/>
                <a:cs typeface="+mj-lt"/>
              </a:rPr>
              <a:t>Ұлпа  және ұлпа талшықтары негізіндегі матрикстер</a:t>
            </a:r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ED3C3-CC98-48B2-80FD-72C9EF27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Мата 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мата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талшықтары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талшықтармен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поли-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сүт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қышқылы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сияқты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ыдырайтын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синтетикалық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табиғи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полимерлерден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коллаген,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альгинаттан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жасалады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тұрақты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кездейсоқ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тор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құрылады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Сығымдалған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төзімді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губкалы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матрикстардан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айырмашылығы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созылуға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төзімді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Ашық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матрикстерді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индукциялайтын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имплантаттар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хондроциттер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гепатоциттер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остеобласттар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фибробласттар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бұлшықет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эпителий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бағаналы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сияқты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өсіруге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арналған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матрикстер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6D47B7-A468-4087-B9BC-A21DE759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келтіретін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медицина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дегеніміз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зақымдалған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жойылған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органдардың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функцияларының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ішінара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толық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өтелуіне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бағытталған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әртүрлі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терапиялық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хирургиялық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технологияларының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ағзаларды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жалпыланған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термині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медицинада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негізгі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бар.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7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28842-C60B-42C3-95E9-730B1C0B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err="1">
                <a:ea typeface="+mj-lt"/>
                <a:cs typeface="+mj-lt"/>
              </a:rPr>
              <a:t>Керамикалық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матрикстар</a:t>
            </a:r>
            <a:r>
              <a:rPr lang="ru-RU">
                <a:ea typeface="+mj-lt"/>
                <a:cs typeface="+mj-lt"/>
              </a:rPr>
              <a:t>.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0B2F64-A293-41C4-B1BD-B45A6237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Кальций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фосфатының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нақты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материалдары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керамикадан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композиттер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хирургиясында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остеопластикалық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материал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ретінде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кеңінен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Керамика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молекулалық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қосылыстарға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сусымалы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композициялық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матрицалар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инженерлік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технологиялары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де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перспективалы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9A9FF-04D5-46C4-9A31-34C9A03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13774"/>
          </a:xfrm>
        </p:spPr>
        <p:txBody>
          <a:bodyPr>
            <a:normAutofit/>
          </a:bodyPr>
          <a:lstStyle/>
          <a:p>
            <a:r>
              <a:rPr lang="ru-RU" sz="3600" err="1">
                <a:ea typeface="+mj-lt"/>
                <a:cs typeface="+mj-lt"/>
              </a:rPr>
              <a:t>Биоактивті</a:t>
            </a:r>
            <a:r>
              <a:rPr lang="ru-RU" sz="3600">
                <a:ea typeface="+mj-lt"/>
                <a:cs typeface="+mj-lt"/>
              </a:rPr>
              <a:t> </a:t>
            </a:r>
            <a:r>
              <a:rPr lang="ru-RU" sz="3600" err="1">
                <a:ea typeface="+mj-lt"/>
                <a:cs typeface="+mj-lt"/>
              </a:rPr>
              <a:t>шыны</a:t>
            </a:r>
            <a:r>
              <a:rPr lang="ru-RU" sz="3600">
                <a:ea typeface="+mj-lt"/>
                <a:cs typeface="+mj-lt"/>
              </a:rPr>
              <a:t> </a:t>
            </a:r>
            <a:r>
              <a:rPr lang="ru-RU" sz="3600" err="1">
                <a:ea typeface="+mj-lt"/>
                <a:cs typeface="+mj-lt"/>
              </a:rPr>
              <a:t>матрикстар</a:t>
            </a:r>
            <a:endParaRPr lang="ru-RU" sz="360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614BE-3E02-4DF3-A241-BAFBF12E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66218"/>
            <a:ext cx="11090274" cy="5014794"/>
          </a:xfrm>
        </p:spPr>
        <p:txBody>
          <a:bodyPr vert="horz" wrap="square" lIns="0" tIns="0" rIns="0" bIns="0" rtlCol="0" anchor="t">
            <a:normAutofit fontScale="85000" lnSpcReduction="10000"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Балқыту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нәтижесінде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мысалы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«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Bioglass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®» препараты)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булану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целлюлозды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сүйекке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ұқсас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матркстарды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өндірудің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сәтті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- золь-гель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Золь-гель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ерітіндідегі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(золь)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алғашқы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реакциялары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Золь -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молекулааралық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байланыстар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құрылымды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қалыптастыру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түзетін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кремний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оксидтерінің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көбейту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процесі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золь (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тұтқырлығының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жоғарылауымен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араластыру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ауаға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түседі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кремний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оксиді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Si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-O-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Si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-)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торының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түзілуімен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көпіршіктерді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заттар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айналғанда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көпіршіктер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ақырында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тұрақтанады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Осыдан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гель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термиялық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өңделеді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(60 ° C)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гельді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бекіту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оны 130 ° C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кептіреді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кейін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органикалық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қоспалалардан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тазалау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500-800  С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қыздарады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жасалған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матикстарда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диаметрі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600 мкм-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дейінгі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макропоралар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мүмкін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орташа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диаметрі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100 мкм-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асатын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Остеобласттарды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апта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кезінде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сүйек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түйіндерінің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минералдануын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ынталандыратыны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көрсетілген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Биоактивті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шыны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матркстардың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кемшіліктеріне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керілудің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қаттылығы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AA6A2E-0644-4B83-858A-52F4E9F89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277666"/>
            <a:ext cx="5435600" cy="481515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бірі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регенеративті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жай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терапиясы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бағаналы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ассоциацияларының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соматикалық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трансплантациялау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/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регенерациясын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(клетка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негізіндегі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 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ынталандырумен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байланысты</a:t>
            </a:r>
            <a:endParaRPr lang="ru-RU" err="1">
              <a:solidFill>
                <a:srgbClr val="FFFFFF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54519F-933B-44AC-B2E0-594F0C68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1335175"/>
            <a:ext cx="5435600" cy="4757650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Екінші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биоматериалдарға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негізделген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регенерациясы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яғни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органдардың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тұтастығы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функцияларын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қалпына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келтіру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биожасанды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құрылымдар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пайдаланылады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 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60B7752B-728D-4CA3-8923-C4F7F7702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87668-0995-4799-B6C8-75BFF759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err="1"/>
              <a:t>Биожасанды</a:t>
            </a:r>
            <a:r>
              <a:rPr lang="ru-RU" sz="3400"/>
              <a:t> </a:t>
            </a:r>
            <a:r>
              <a:rPr lang="ru-RU" sz="3400" err="1"/>
              <a:t>құрылымдар</a:t>
            </a:r>
            <a:r>
              <a:rPr lang="ru-RU" sz="3400"/>
              <a:t> </a:t>
            </a:r>
            <a:r>
              <a:rPr lang="ru-RU" sz="3400" err="1"/>
              <a:t>мынандай</a:t>
            </a:r>
            <a:r>
              <a:rPr lang="ru-RU" sz="3400"/>
              <a:t> </a:t>
            </a:r>
            <a:r>
              <a:rPr lang="ru-RU" sz="3400" err="1"/>
              <a:t>компоненттерден</a:t>
            </a:r>
            <a:r>
              <a:rPr lang="ru-RU" sz="3400"/>
              <a:t> </a:t>
            </a:r>
            <a:r>
              <a:rPr lang="ru-RU" sz="3400" err="1"/>
              <a:t>тұрады</a:t>
            </a:r>
            <a:r>
              <a:rPr lang="ru-RU" sz="3400"/>
              <a:t>: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88392DC7-0988-443B-A0D0-E726C7DB6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xmlns="" id="{5597F051-6533-4E1A-B98C-2A052E881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61498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71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5364DE-6251-4A6F-BDB4-7A5B316A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790483"/>
            <a:ext cx="11090274" cy="5302341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i="1" err="1">
                <a:solidFill>
                  <a:srgbClr val="FFFFFF"/>
                </a:solidFill>
                <a:ea typeface="+mn-lt"/>
                <a:cs typeface="+mn-lt"/>
              </a:rPr>
              <a:t>Матрикстер</a:t>
            </a:r>
            <a:r>
              <a:rPr lang="ru-RU" i="1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scaffolds</a:t>
            </a:r>
            <a:r>
              <a:rPr lang="ru-RU" i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)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көпфункционалдылыққа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механикалық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беріктік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пен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серпімділікке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ақуыз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деңгейдегі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биоүйлесімділікке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клеткаларды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қосып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жабыстыру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қабілетіне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көбеюін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дифференциациясын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ынталандыру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қабілеттеріне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ие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медициналық-техникалық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қасиеттерін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өзгертпей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зарарсыздандыру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мүмкіндігіне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ие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болу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Қосымша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дәрі-дәрмектермен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антибиотиктер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гормондар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витаминдер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ақуыз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факторлары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т.б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.)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жүктелген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осындай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биоконструкцияларды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қолдану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реконструктивті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хирургия мен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трансплантологиядағы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революциялық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бағыт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табылады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оның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болашағы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зор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 Матрикс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жаңа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жұмыс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істейтін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тіндердің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өсу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жылдамдығымен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қауіпсіз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қосылыстарға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толығымен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ыдырап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немесе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басқа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мүшенің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ұлпасмен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алмастырылуы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керек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342557-9691-41B1-9FFF-027845ED0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086D6FFF-B330-42B3-9F1F-607CECF8D9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8D054D43-E740-4CA9-8197-85FBE2ECCE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CB5EB56C-B805-41B2-88BA-B198E68E6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8FF19-0E9B-4D2B-B03C-C847CC59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Матрикстерді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санатқа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бөлуге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: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имплантаттар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экстракорпоративті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Имплантацияланатын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матрикстар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екіге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бөлінеді</a:t>
            </a:r>
            <a:endParaRPr lang="ru-RU" sz="19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жабық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(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иммунооқшаулағыш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)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ашық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жүйелер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. </a:t>
            </a:r>
            <a:endParaRPr lang="ru-RU" sz="19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Жабық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матрикстің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негізгі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элементі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имплантацияланған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жасушалардың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«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қожайын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»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ағзасының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ішкі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ортасымен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өзара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әрекеттесуін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шектейтін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микротүтікті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жартылай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өткізгіш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мембрана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 та </a:t>
            </a:r>
            <a:r>
              <a:rPr lang="ru-RU" sz="1900" err="1">
                <a:solidFill>
                  <a:srgbClr val="FFFFFF"/>
                </a:solidFill>
                <a:ea typeface="+mn-lt"/>
                <a:cs typeface="+mn-lt"/>
              </a:rPr>
              <a:t>былады</a:t>
            </a:r>
            <a:r>
              <a:rPr lang="ru-RU" sz="1900">
                <a:solidFill>
                  <a:srgbClr val="FFFFFF"/>
                </a:solidFill>
                <a:ea typeface="+mn-lt"/>
                <a:cs typeface="+mn-lt"/>
              </a:rPr>
              <a:t>.  </a:t>
            </a:r>
            <a:endParaRPr lang="ru-RU" sz="1900">
              <a:solidFill>
                <a:srgbClr val="FFFFFF"/>
              </a:solidFill>
            </a:endParaRPr>
          </a:p>
        </p:txBody>
      </p:sp>
      <p:pic>
        <p:nvPicPr>
          <p:cNvPr id="8" name="Рисунок 9" descr="Изображение выглядит как элементы, стол, мужчин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C736FD6-4712-46F8-B864-2C91076D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" y="722293"/>
            <a:ext cx="5949349" cy="51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A9A4DA-48C0-441E-BADE-C7B34EF9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34256"/>
            <a:ext cx="11090274" cy="5158568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жүйелер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in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vitro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жасушалық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материалдан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ұлпалардың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пайда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болуының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субстраты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ретінде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қызмет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етеді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ал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имплантациядан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кейін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жаңа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тін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құрылымдық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тұрғыдан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«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қожайын»ұлпаларымен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интеграцияланады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. Аутотрансплантация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иммуногендік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реакциялар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мен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қабылдамауға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байланысты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қиындықтарды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болдырмайды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сонымен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қатар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имплантты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пациенттің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тінімен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біріктіруге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мүмкіндік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береді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. «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»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матрикстердің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негізгі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ерекшеліктері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-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кеуектілігі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(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порасы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)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биологиялық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ортамен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байланысқан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кезде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кеуектілікті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(пористый)  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қалыптастыру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мүмкіндігі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;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ақаулық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орнында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жаңа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тінмен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біртіндеп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алмастыра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отырып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организмдегі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биоресорбцияның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бақыланатын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уақыты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.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Ашық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матрикстар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екі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өлшемді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пленкалар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мембраналар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сондай-ақ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губкалар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гельдер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тығыз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және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кеуекті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көлемді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құрылымдар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үш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өлшемді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құрылымдар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түрінде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92D050"/>
                </a:solidFill>
                <a:ea typeface="+mn-lt"/>
                <a:cs typeface="+mn-lt"/>
              </a:rPr>
              <a:t>алынады</a:t>
            </a:r>
            <a:r>
              <a:rPr lang="ru-RU">
                <a:solidFill>
                  <a:srgbClr val="92D050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447BA-C6D3-4C1E-BBDF-68D71A9B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>
                <a:ea typeface="+mj-lt"/>
                <a:cs typeface="+mj-lt"/>
              </a:rPr>
              <a:t>Екі</a:t>
            </a:r>
            <a:r>
              <a:rPr lang="ru-RU">
                <a:ea typeface="+mj-lt"/>
                <a:cs typeface="+mj-lt"/>
              </a:rPr>
              <a:t> </a:t>
            </a:r>
            <a:r>
              <a:rPr lang="ru-RU" err="1">
                <a:ea typeface="+mj-lt"/>
                <a:cs typeface="+mj-lt"/>
              </a:rPr>
              <a:t>өлшемді</a:t>
            </a:r>
            <a:r>
              <a:rPr lang="ru-RU">
                <a:ea typeface="+mj-lt"/>
                <a:cs typeface="+mj-lt"/>
              </a:rPr>
              <a:t> </a:t>
            </a:r>
            <a:r>
              <a:rPr lang="ru-RU" err="1">
                <a:ea typeface="+mj-lt"/>
                <a:cs typeface="+mj-lt"/>
              </a:rPr>
              <a:t>матрикстар</a:t>
            </a:r>
            <a:r>
              <a:rPr lang="ru-RU">
                <a:ea typeface="+mj-lt"/>
                <a:cs typeface="+mj-lt"/>
              </a:rPr>
              <a:t> (2D).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C2290A-89D1-4C32-8654-4DB33CC9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19" y="1825652"/>
            <a:ext cx="10687708" cy="482788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түрлеріне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мембраналар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пленкалар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жатады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жүйенің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қарапайым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Плёнкалардың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тегіс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жасуша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дақылдарын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vitro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өсіру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қолайлы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субстрат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табылады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Мұндай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жүйелердің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артықшылығы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жасау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пайдаланудың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салыстырмалы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қарапайымдылығында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Сонымен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кеуекті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торлы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әдістермен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 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Бұл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талшық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тоқу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ерітіндіге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батыру,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тұзды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сілтілеу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газ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көбіктену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мұздату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және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кептіру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Екі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өлшемді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тығыз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қабықшалар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мен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мембраналар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үшін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полимердің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алдын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-ала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еруі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қажет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ерітінділер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жүйесінен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еріткіштерді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буландыру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техникасын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қолдана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отырып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әр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түрлі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беттік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сипаттамалары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бар пленка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матрикстарын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алуға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FFFFFF"/>
                </a:solidFill>
                <a:ea typeface="+mn-lt"/>
                <a:cs typeface="+mn-lt"/>
              </a:rPr>
              <a:t>болады</a:t>
            </a:r>
            <a:r>
              <a:rPr lang="ru-RU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8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233BAD-9912-4D7F-B6EC-5A982588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862369"/>
            <a:ext cx="11090274" cy="5230455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1¬Матрикстар пленка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түрінде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35 ° С-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дейін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қыздырылған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полимерлі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ерітінділерді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сол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температурада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алдын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ала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қыздырылған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әйнектердің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тефлонның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, 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жылтыр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металдың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майсызданған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бетіне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құю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арқылы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алынады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;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пленкалар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бөлме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температурасында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шаңсыз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бокста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бірнеше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күн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ru-RU" err="1">
                <a:solidFill>
                  <a:srgbClr val="FFFFFF"/>
                </a:solidFill>
                <a:ea typeface="+mn-lt"/>
                <a:cs typeface="+mn-lt"/>
              </a:rPr>
              <a:t>кептіріледі</a:t>
            </a:r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CDD6EB-11B0-43FF-B0A5-30AD9C306FB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 descr="Изображение выглядит как фотография, другой, большой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026BBAA7-20DA-4F96-95CA-5640D595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2" y="2732561"/>
            <a:ext cx="9313649" cy="237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96C677-1443-4D5D-A165-945125C31709}"/>
              </a:ext>
            </a:extLst>
          </p:cNvPr>
          <p:cNvSpPr txBox="1"/>
          <p:nvPr/>
        </p:nvSpPr>
        <p:spPr>
          <a:xfrm rot="10800000" flipV="1">
            <a:off x="1086930" y="5231724"/>
            <a:ext cx="101331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Екіөлшемді</a:t>
            </a:r>
            <a:r>
              <a:rPr lang="en-US" dirty="0"/>
              <a:t> </a:t>
            </a:r>
            <a:r>
              <a:rPr lang="en-US" dirty="0" err="1"/>
              <a:t>полигидрокси-бутират</a:t>
            </a:r>
            <a:r>
              <a:rPr lang="en-US" dirty="0"/>
              <a:t> </a:t>
            </a:r>
            <a:r>
              <a:rPr lang="en-US" dirty="0" err="1"/>
              <a:t>матрикстарының</a:t>
            </a:r>
            <a:r>
              <a:rPr lang="en-US" dirty="0"/>
              <a:t> </a:t>
            </a:r>
            <a:r>
              <a:rPr lang="en-US" dirty="0" err="1"/>
              <a:t>электронды</a:t>
            </a:r>
            <a:r>
              <a:rPr lang="en-US" dirty="0"/>
              <a:t> </a:t>
            </a:r>
            <a:r>
              <a:rPr lang="en-US" dirty="0" err="1"/>
              <a:t>микрофотографиясы</a:t>
            </a:r>
            <a:r>
              <a:rPr lang="en-US" dirty="0"/>
              <a:t>: </a:t>
            </a:r>
            <a:r>
              <a:rPr lang="en-US" dirty="0" err="1"/>
              <a:t>иілгіш</a:t>
            </a:r>
            <a:r>
              <a:rPr lang="en-US" dirty="0"/>
              <a:t>  </a:t>
            </a:r>
            <a:r>
              <a:rPr lang="en-US" dirty="0" err="1"/>
              <a:t>тығыз</a:t>
            </a:r>
            <a:r>
              <a:rPr lang="en-US" dirty="0"/>
              <a:t> </a:t>
            </a:r>
            <a:r>
              <a:rPr lang="en-US" dirty="0" err="1"/>
              <a:t>қабықшасы</a:t>
            </a:r>
            <a:r>
              <a:rPr lang="en-US" dirty="0"/>
              <a:t> (а), </a:t>
            </a:r>
            <a:r>
              <a:rPr lang="en-US" dirty="0" err="1"/>
              <a:t>маркер</a:t>
            </a:r>
            <a:r>
              <a:rPr lang="en-US" dirty="0"/>
              <a:t> 10 </a:t>
            </a:r>
            <a:r>
              <a:rPr lang="en-US" dirty="0" err="1"/>
              <a:t>мкм</a:t>
            </a:r>
            <a:r>
              <a:rPr lang="en-US" dirty="0"/>
              <a:t>; </a:t>
            </a:r>
            <a:r>
              <a:rPr lang="en-US" dirty="0" err="1"/>
              <a:t>сілтілеу</a:t>
            </a:r>
            <a:r>
              <a:rPr lang="en-US" dirty="0"/>
              <a:t> </a:t>
            </a:r>
            <a:r>
              <a:rPr lang="en-US" dirty="0" err="1"/>
              <a:t>техникасын</a:t>
            </a:r>
            <a:r>
              <a:rPr lang="en-US" dirty="0"/>
              <a:t> </a:t>
            </a:r>
            <a:r>
              <a:rPr lang="en-US" dirty="0" err="1"/>
              <a:t>қолдану</a:t>
            </a:r>
            <a:r>
              <a:rPr lang="en-US" dirty="0"/>
              <a:t> </a:t>
            </a:r>
            <a:r>
              <a:rPr lang="en-US" dirty="0" err="1"/>
              <a:t>арқылы</a:t>
            </a:r>
            <a:r>
              <a:rPr lang="en-US" dirty="0"/>
              <a:t> </a:t>
            </a:r>
            <a:r>
              <a:rPr lang="en-US" dirty="0" err="1"/>
              <a:t>алынған</a:t>
            </a:r>
            <a:r>
              <a:rPr lang="en-US" dirty="0"/>
              <a:t> </a:t>
            </a:r>
            <a:r>
              <a:rPr lang="en-US" dirty="0" err="1"/>
              <a:t>мембрана</a:t>
            </a:r>
            <a:r>
              <a:rPr lang="en-US" dirty="0"/>
              <a:t>, </a:t>
            </a:r>
            <a:r>
              <a:rPr lang="en-US" dirty="0" err="1"/>
              <a:t>маркер</a:t>
            </a:r>
            <a:r>
              <a:rPr lang="en-US" dirty="0"/>
              <a:t> 10 </a:t>
            </a:r>
            <a:r>
              <a:rPr lang="en-US" dirty="0" err="1"/>
              <a:t>мкм</a:t>
            </a:r>
            <a:r>
              <a:rPr lang="en-US" dirty="0"/>
              <a:t>; «ПГБ-</a:t>
            </a:r>
            <a:r>
              <a:rPr lang="en-US" dirty="0" err="1"/>
              <a:t>хлороформ</a:t>
            </a:r>
            <a:r>
              <a:rPr lang="en-US" dirty="0"/>
              <a:t>-</a:t>
            </a:r>
            <a:r>
              <a:rPr lang="en-US" dirty="0" err="1"/>
              <a:t>тетрагидрофуран</a:t>
            </a:r>
            <a:r>
              <a:rPr lang="en-US" dirty="0"/>
              <a:t>» </a:t>
            </a:r>
            <a:r>
              <a:rPr lang="en-US" dirty="0" err="1"/>
              <a:t>үш</a:t>
            </a:r>
            <a:r>
              <a:rPr lang="en-US" dirty="0"/>
              <a:t> </a:t>
            </a:r>
            <a:r>
              <a:rPr lang="en-US" dirty="0" err="1"/>
              <a:t>компонентті</a:t>
            </a:r>
            <a:r>
              <a:rPr lang="en-US" dirty="0"/>
              <a:t> </a:t>
            </a:r>
            <a:r>
              <a:rPr lang="en-US" dirty="0" err="1"/>
              <a:t>жүйені</a:t>
            </a:r>
            <a:r>
              <a:rPr lang="en-US" dirty="0"/>
              <a:t> </a:t>
            </a:r>
            <a:r>
              <a:rPr lang="en-US" dirty="0" err="1"/>
              <a:t>тұндыру</a:t>
            </a:r>
            <a:r>
              <a:rPr lang="en-US" dirty="0"/>
              <a:t> </a:t>
            </a:r>
            <a:r>
              <a:rPr lang="en-US" dirty="0" err="1"/>
              <a:t>нәтижесінде</a:t>
            </a:r>
            <a:r>
              <a:rPr lang="en-US" dirty="0"/>
              <a:t> </a:t>
            </a:r>
            <a:r>
              <a:rPr lang="en-US" dirty="0" err="1"/>
              <a:t>алынған</a:t>
            </a:r>
            <a:r>
              <a:rPr lang="en-US" dirty="0"/>
              <a:t> </a:t>
            </a:r>
            <a:r>
              <a:rPr lang="en-US" dirty="0" err="1"/>
              <a:t>мембрана</a:t>
            </a:r>
            <a:r>
              <a:rPr lang="en-US" dirty="0"/>
              <a:t>, </a:t>
            </a:r>
            <a:r>
              <a:rPr lang="en-US" dirty="0" err="1"/>
              <a:t>маркер</a:t>
            </a:r>
            <a:r>
              <a:rPr lang="en-US" dirty="0"/>
              <a:t> 20 </a:t>
            </a:r>
            <a:r>
              <a:rPr lang="en-US" dirty="0" err="1"/>
              <a:t>мкм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7167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8E7E2"/>
      </a:lt2>
      <a:accent1>
        <a:srgbClr val="969AC7"/>
      </a:accent1>
      <a:accent2>
        <a:srgbClr val="7E9DBA"/>
      </a:accent2>
      <a:accent3>
        <a:srgbClr val="83ABAE"/>
      </a:accent3>
      <a:accent4>
        <a:srgbClr val="75AD9A"/>
      </a:accent4>
      <a:accent5>
        <a:srgbClr val="83AE8D"/>
      </a:accent5>
      <a:accent6>
        <a:srgbClr val="82B178"/>
      </a:accent6>
      <a:hlink>
        <a:srgbClr val="898453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Произвольный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3DFloatVTI</vt:lpstr>
      <vt:lpstr> Aрнаулы мамандандырылған матрикс</vt:lpstr>
      <vt:lpstr>Презентация PowerPoint</vt:lpstr>
      <vt:lpstr>Презентация PowerPoint</vt:lpstr>
      <vt:lpstr>Биожасанды құрылымдар мынандай компоненттерден тұрады:</vt:lpstr>
      <vt:lpstr>Презентация PowerPoint</vt:lpstr>
      <vt:lpstr>Презентация PowerPoint</vt:lpstr>
      <vt:lpstr>Презентация PowerPoint</vt:lpstr>
      <vt:lpstr>Екі өлшемді матрикстар (2D).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Көлемді матрикстер (3D)</vt:lpstr>
      <vt:lpstr>Ұлпалық матрикстерді өндіруге қолданылатын материалдардың кеуектілігі және кеуектерінің орташа мөлшері </vt:lpstr>
      <vt:lpstr>Презентация PowerPoint</vt:lpstr>
      <vt:lpstr>«Коллаген / ПГБ» құрамынан үш өлшемді матрикстер гемостатикалық коллагенді губка негізінде алынды</vt:lpstr>
      <vt:lpstr>Ұлпа  және ұлпа талшықтары негізіндегі матрикстер</vt:lpstr>
      <vt:lpstr>Керамикалық матрикстар. </vt:lpstr>
      <vt:lpstr>Биоактивті шыны матрикстар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50</cp:revision>
  <dcterms:created xsi:type="dcterms:W3CDTF">2020-09-21T15:15:57Z</dcterms:created>
  <dcterms:modified xsi:type="dcterms:W3CDTF">2020-09-25T17:53:47Z</dcterms:modified>
</cp:coreProperties>
</file>